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7555680" cy="1068012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504000" y="1584000"/>
            <a:ext cx="6391440" cy="202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noAutofit/>
          </a:bodyPr>
          <a:p>
            <a:pPr marL="694080">
              <a:lnSpc>
                <a:spcPct val="100000"/>
              </a:lnSpc>
              <a:spcBef>
                <a:spcPts val="99"/>
              </a:spcBef>
            </a:pPr>
            <a:r>
              <a:rPr b="1" lang="en-US" sz="6000" spc="55" strike="noStrike">
                <a:solidFill>
                  <a:srgbClr val="ea285d"/>
                </a:solidFill>
                <a:latin typeface="MyriadPro-Semibold"/>
              </a:rPr>
              <a:t>8-800-200-05-02</a:t>
            </a:r>
            <a:endParaRPr b="0" lang="ru-RU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LibreOffice/6.4.4.2$Windows_x86 LibreOffice_project/3d775be2011f3886db32dfd395a6a6d1ca2630ff</Application>
  <Words>1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2023-02-21T14:12:38Z</dcterms:created>
  <dc:creator>Колтыпина Галина Алексеевна</dc:creator>
  <dc:description/>
  <dc:language>ru-RU</dc:language>
  <cp:lastModifiedBy/>
  <dcterms:modified xsi:type="dcterms:W3CDTF">2023-03-22T15:30:05Z</dcterms:modified>
  <cp:revision>6</cp:revision>
  <dc:subject/>
  <dc:title>8-800-1-00000-1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2023-02-21T00:00:00Z</vt:filetime>
  </property>
  <property fmtid="{D5CDD505-2E9C-101B-9397-08002B2CF9AE}" pid="4" name="Creator">
    <vt:lpwstr>Adobe InDesign 16.1 (Macintosh)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astSaved">
    <vt:filetime>2023-02-21T00:00:00Z</vt:filetime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Произвольный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1</vt:i4>
  </property>
</Properties>
</file>