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7556500" cy="106934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680040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377640" y="5741640"/>
            <a:ext cx="680040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377640" y="574164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3862440" y="574164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218952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2676960" y="2502000"/>
            <a:ext cx="218952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976280" y="2502000"/>
            <a:ext cx="218952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77640" y="5741640"/>
            <a:ext cx="218952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 type="body"/>
          </p:nvPr>
        </p:nvSpPr>
        <p:spPr>
          <a:xfrm>
            <a:off x="2676960" y="5741640"/>
            <a:ext cx="218952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 type="body"/>
          </p:nvPr>
        </p:nvSpPr>
        <p:spPr>
          <a:xfrm>
            <a:off x="4976280" y="5741640"/>
            <a:ext cx="218952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3318480" cy="6201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3862440" y="2502000"/>
            <a:ext cx="3318480" cy="6201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377640" y="426600"/>
            <a:ext cx="6800400" cy="8276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862440" y="2502000"/>
            <a:ext cx="3318480" cy="6201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377640" y="574164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3318480" cy="6201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3862440" y="574164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377640" y="5741640"/>
            <a:ext cx="680040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" descr=""/>
          <p:cNvPicPr/>
          <p:nvPr/>
        </p:nvPicPr>
        <p:blipFill>
          <a:blip r:embed="rId1"/>
          <a:stretch/>
        </p:blipFill>
        <p:spPr>
          <a:xfrm>
            <a:off x="0" y="0"/>
            <a:ext cx="7555680" cy="10680120"/>
          </a:xfrm>
          <a:prstGeom prst="rect">
            <a:avLst/>
          </a:prstGeom>
          <a:ln>
            <a:noFill/>
          </a:ln>
        </p:spPr>
      </p:pic>
      <p:sp>
        <p:nvSpPr>
          <p:cNvPr id="37" name="CustomShape 1"/>
          <p:cNvSpPr/>
          <p:nvPr/>
        </p:nvSpPr>
        <p:spPr>
          <a:xfrm>
            <a:off x="504000" y="1584000"/>
            <a:ext cx="6391440" cy="2022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noAutofit/>
          </a:bodyPr>
          <a:p>
            <a:pPr marL="694080">
              <a:lnSpc>
                <a:spcPct val="100000"/>
              </a:lnSpc>
              <a:spcBef>
                <a:spcPts val="99"/>
              </a:spcBef>
            </a:pPr>
            <a:r>
              <a:rPr b="1" lang="en-US" sz="6000" spc="55" strike="noStrike">
                <a:solidFill>
                  <a:srgbClr val="ea285d"/>
                </a:solidFill>
                <a:latin typeface="MyriadPro-Semibold"/>
              </a:rPr>
              <a:t>8-800-200-05-02</a:t>
            </a:r>
            <a:endParaRPr b="0" lang="ru-RU" sz="6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Application>LibreOffice/6.4.4.2$Windows_x86 LibreOffice_project/3d775be2011f3886db32dfd395a6a6d1ca2630ff</Application>
  <Words>1</Words>
  <Paragraphs>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2023-02-21T14:12:38Z</dcterms:created>
  <dc:creator>Колтыпина Галина Алексеевна</dc:creator>
  <dc:description/>
  <dc:language>ru-RU</dc:language>
  <cp:lastModifiedBy/>
  <dcterms:modified xsi:type="dcterms:W3CDTF">2023-03-22T15:30:05Z</dcterms:modified>
  <cp:revision>6</cp:revision>
  <dc:subject/>
  <dc:title>8-800-1-00000-1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reated">
    <vt:filetime>2023-02-21T00:00:00Z</vt:filetime>
  </property>
  <property fmtid="{D5CDD505-2E9C-101B-9397-08002B2CF9AE}" pid="4" name="Creator">
    <vt:lpwstr>Adobe InDesign 16.1 (Macintosh)</vt:lpwstr>
  </property>
  <property fmtid="{D5CDD505-2E9C-101B-9397-08002B2CF9AE}" pid="5" name="HiddenSlides">
    <vt:i4>0</vt:i4>
  </property>
  <property fmtid="{D5CDD505-2E9C-101B-9397-08002B2CF9AE}" pid="6" name="HyperlinksChanged">
    <vt:bool>0</vt:bool>
  </property>
  <property fmtid="{D5CDD505-2E9C-101B-9397-08002B2CF9AE}" pid="7" name="LastSaved">
    <vt:filetime>2023-02-21T00:00:00Z</vt:filetime>
  </property>
  <property fmtid="{D5CDD505-2E9C-101B-9397-08002B2CF9AE}" pid="8" name="LinksUpToDate">
    <vt:bool>0</vt:bool>
  </property>
  <property fmtid="{D5CDD505-2E9C-101B-9397-08002B2CF9AE}" pid="9" name="MMClips">
    <vt:i4>0</vt:i4>
  </property>
  <property fmtid="{D5CDD505-2E9C-101B-9397-08002B2CF9AE}" pid="10" name="Notes">
    <vt:i4>0</vt:i4>
  </property>
  <property fmtid="{D5CDD505-2E9C-101B-9397-08002B2CF9AE}" pid="11" name="PresentationFormat">
    <vt:lpwstr>Произвольный</vt:lpwstr>
  </property>
  <property fmtid="{D5CDD505-2E9C-101B-9397-08002B2CF9AE}" pid="12" name="ScaleCrop">
    <vt:bool>0</vt:bool>
  </property>
  <property fmtid="{D5CDD505-2E9C-101B-9397-08002B2CF9AE}" pid="13" name="ShareDoc">
    <vt:bool>0</vt:bool>
  </property>
  <property fmtid="{D5CDD505-2E9C-101B-9397-08002B2CF9AE}" pid="14" name="Slides">
    <vt:i4>1</vt:i4>
  </property>
</Properties>
</file>