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8.xml" ContentType="application/vnd.openxmlformats-officedocument.drawingml.chart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charts/chart11.xml" ContentType="application/vnd.openxmlformats-officedocument.drawingml.chart+xml"/>
  <Override PartName="/ppt/notesSlides/notesSlide21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4.xml" ContentType="application/vnd.openxmlformats-officedocument.presentationml.notesSlide+xml"/>
  <Override PartName="/ppt/charts/chart1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5.xml" ContentType="application/vnd.openxmlformats-officedocument.presentationml.notesSlide+xml"/>
  <Override PartName="/ppt/charts/chart1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52"/>
  </p:notesMasterIdLst>
  <p:handoutMasterIdLst>
    <p:handoutMasterId r:id="rId53"/>
  </p:handoutMasterIdLst>
  <p:sldIdLst>
    <p:sldId id="751" r:id="rId2"/>
    <p:sldId id="575" r:id="rId3"/>
    <p:sldId id="773" r:id="rId4"/>
    <p:sldId id="752" r:id="rId5"/>
    <p:sldId id="753" r:id="rId6"/>
    <p:sldId id="754" r:id="rId7"/>
    <p:sldId id="755" r:id="rId8"/>
    <p:sldId id="757" r:id="rId9"/>
    <p:sldId id="758" r:id="rId10"/>
    <p:sldId id="759" r:id="rId11"/>
    <p:sldId id="760" r:id="rId12"/>
    <p:sldId id="761" r:id="rId13"/>
    <p:sldId id="769" r:id="rId14"/>
    <p:sldId id="768" r:id="rId15"/>
    <p:sldId id="771" r:id="rId16"/>
    <p:sldId id="770" r:id="rId17"/>
    <p:sldId id="742" r:id="rId18"/>
    <p:sldId id="257" r:id="rId19"/>
    <p:sldId id="258" r:id="rId20"/>
    <p:sldId id="775" r:id="rId21"/>
    <p:sldId id="259" r:id="rId22"/>
    <p:sldId id="262" r:id="rId23"/>
    <p:sldId id="762" r:id="rId24"/>
    <p:sldId id="263" r:id="rId25"/>
    <p:sldId id="763" r:id="rId26"/>
    <p:sldId id="764" r:id="rId27"/>
    <p:sldId id="765" r:id="rId28"/>
    <p:sldId id="566" r:id="rId29"/>
    <p:sldId id="620" r:id="rId30"/>
    <p:sldId id="683" r:id="rId31"/>
    <p:sldId id="736" r:id="rId32"/>
    <p:sldId id="687" r:id="rId33"/>
    <p:sldId id="689" r:id="rId34"/>
    <p:sldId id="714" r:id="rId35"/>
    <p:sldId id="269" r:id="rId36"/>
    <p:sldId id="270" r:id="rId37"/>
    <p:sldId id="776" r:id="rId38"/>
    <p:sldId id="777" r:id="rId39"/>
    <p:sldId id="778" r:id="rId40"/>
    <p:sldId id="572" r:id="rId41"/>
    <p:sldId id="729" r:id="rId42"/>
    <p:sldId id="743" r:id="rId43"/>
    <p:sldId id="744" r:id="rId44"/>
    <p:sldId id="745" r:id="rId45"/>
    <p:sldId id="747" r:id="rId46"/>
    <p:sldId id="748" r:id="rId47"/>
    <p:sldId id="730" r:id="rId48"/>
    <p:sldId id="749" r:id="rId49"/>
    <p:sldId id="750" r:id="rId50"/>
    <p:sldId id="733" r:id="rId5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F497D"/>
    <a:srgbClr val="FF3300"/>
    <a:srgbClr val="0000FF"/>
    <a:srgbClr val="006600"/>
    <a:srgbClr val="FF6600"/>
    <a:srgbClr val="71893F"/>
    <a:srgbClr val="9BA059"/>
    <a:srgbClr val="39659B"/>
    <a:srgbClr val="B9CD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75" autoAdjust="0"/>
    <p:restoredTop sz="95412" autoAdjust="0"/>
  </p:normalViewPr>
  <p:slideViewPr>
    <p:cSldViewPr>
      <p:cViewPr varScale="1">
        <p:scale>
          <a:sx n="84" d="100"/>
          <a:sy n="84" d="100"/>
        </p:scale>
        <p:origin x="184" y="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9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r-3\Desktop\&#1048;&#1085;&#1092;&#1086;&#1088;&#1084;&#1072;&#1094;&#1080;&#1103;\&#1052;&#1086;&#1080;%20&#1076;&#1086;&#1082;&#1091;&#1084;&#1077;&#1085;&#1090;&#1099;\&#1041;&#1077;&#1088;&#1076;&#1089;&#1082;\&#1057;&#1091;&#1097;&#1077;&#1089;&#1090;&#1074;&#1091;&#1102;&#1097;&#1077;&#1077;%20&#1087;&#1086;&#1083;&#1086;&#1078;&#1077;&#1085;&#1080;&#1077;%20&#1041;&#1077;&#1088;&#1076;&#1089;&#1082;\&#1056;&#1072;&#1089;&#1095;&#1077;&#1090;&#1099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wnloads\&#1041;&#1077;&#1088;&#1076;&#1089;&#1082;\&#1041;&#1077;&#1088;&#1076;&#1089;&#1082;\2023\&#1053;&#1072;&#1096;&#1080;%20&#1075;&#1083;&#1072;&#1074;&#1099;%20&#1085;&#1072;%202023\&#1050;&#1072;&#1087;&#1079;&#1072;&#1090;&#1088;&#1072;&#1090;&#1099;%20202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wnloads\&#1041;&#1077;&#1088;&#1076;&#1089;&#1082;\&#1041;&#1077;&#1088;&#1076;&#1089;&#1082;\2023\&#1053;&#1072;&#1096;&#1080;%20&#1075;&#1083;&#1072;&#1074;&#1099;%20&#1085;&#1072;%202023\&#1050;&#1072;&#1087;&#1079;&#1072;&#1090;&#1088;&#1072;&#1090;&#1099;%202023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wnloads\&#1041;&#1077;&#1088;&#1076;&#1089;&#1082;\&#1041;&#1077;&#1088;&#1076;&#1089;&#1082;\2023\&#1053;&#1072;&#1096;&#1080;%20&#1075;&#1083;&#1072;&#1074;&#1099;%20&#1085;&#1072;%202023\&#1050;&#1072;&#1087;&#1079;&#1072;&#1090;&#1088;&#1072;&#1090;&#1099;%202023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wnloads\&#1041;&#1077;&#1088;&#1076;&#1089;&#1082;\&#1041;&#1077;&#1088;&#1076;&#1089;&#1082;\2023\&#1053;&#1072;&#1096;&#1080;%20&#1075;&#1083;&#1072;&#1074;&#1099;%20&#1085;&#1072;%202023\&#1050;&#1072;&#1087;&#1079;&#1072;&#1090;&#1088;&#1072;&#1090;&#1099;%202023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wnloads\&#1041;&#1077;&#1088;&#1076;&#1089;&#1082;\&#1041;&#1077;&#1088;&#1076;&#1089;&#1082;\2023\&#1053;&#1072;&#1096;&#1080;%20&#1075;&#1083;&#1072;&#1074;&#1099;%20&#1085;&#1072;%202023\ai%20-%20&#1058;&#1043;&#1050;-1%20&#1073;&#1077;&#1079;%20&#1074;&#1077;&#1075;&#1080;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wnloads\&#1041;&#1077;&#1088;&#1076;&#1089;&#1082;\&#1041;&#1077;&#1088;&#1076;&#1089;&#1082;\2023\&#1053;&#1072;&#1096;&#1080;%20&#1075;&#1083;&#1072;&#1074;&#1099;%20&#1085;&#1072;%202023\ai%20-%20&#1050;&#1041;&#1059;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Downloads\&#1041;&#1077;&#1088;&#1076;&#1089;&#1082;\&#1041;&#1077;&#1088;&#1076;&#1089;&#1082;\2023\&#1053;&#1072;&#1096;&#1080;%20&#1075;&#1083;&#1072;&#1074;&#1099;%20&#1085;&#1072;%202023\ai%20-%20&#1050;&#1086;&#1084;&#1084;&#1091;&#1085;&#1072;&#1083;&#1100;&#1097;&#1080;&#1082;.xlsm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vladimirbaydakov/Library/Containers/com.apple.mail/Data/Library/Mail%20Downloads/1A94859B-DF4C-489A-9FE5-3AA3C0E7A063/utf-8''%25D0%25A0%25D0%25B0%25D1%2581%25D1%2587%25D0%25B5%25D1%2582%25D1%258B%2520%25D0%259A%25D1%2583%25D1%2587%25D0%25BC%25D0%25B5%25D0%25BD%25D0%25BA%25D0%25B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vladimirbaydakov/Documents/Baydakov/&#1053;&#1069;&#1062;%20-%20&#1057;&#1077;&#1088;&#1074;&#1080;&#1089;/Project/&#1041;&#1077;&#1088;&#1076;&#1089;&#1082;/2023/&#1056;&#1072;&#1089;&#1095;&#1077;&#1090;%20&#1087;&#1077;&#1088;&#1089;&#1087;&#1077;&#1082;&#1090;&#1080;&#1074;&#1099;%20&#1076;&#1083;&#1103;%20&#1075;&#1083;&#1072;&#1074;&#1099;%202%20020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vladimirbaydakov/Documents/Baydakov/&#1053;&#1069;&#1062;%20-%20&#1057;&#1077;&#1088;&#1074;&#1080;&#1089;/Project/&#1041;&#1077;&#1088;&#1076;&#1089;&#1082;/2023/&#1056;&#1072;&#1089;&#1095;&#1077;&#1090;%20&#1087;&#1077;&#1088;&#1089;&#1087;&#1077;&#1082;&#1090;&#1080;&#1074;&#1099;%20&#1076;&#1083;&#1103;%20&#1075;&#1083;&#1072;&#1074;&#1099;%202%20020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vladimirbaydakov/Library/Containers/com.apple.mail/Data/Library/Mail%20Downloads/28F4A3E5-D15C-4943-8CA9-4362E8AF0892/&#1050;&#1072;&#1087;&#1080;&#1090;&#1072;&#1083;&#1100;&#1085;&#1099;&#1077;%20&#1079;&#1072;&#1090;&#1088;&#1072;&#1090;&#1099;%20&#1085;&#1072;%20&#1080;&#1089;&#1090;&#1086;&#1095;&#1085;&#1080;&#1082;&#1080;%207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7;&#1082;&#1089;&#1077;&#1081;\&#1041;&#1077;&#1088;&#1076;&#1089;&#1082;\&#1040;&#1082;&#1090;&#1091;&#1072;&#1083;&#1080;&#1079;&#1072;&#1094;&#1080;&#1103;%20&#1085;&#1072;%202024%20&#1075;&#1086;&#1076;\&#1043;&#1083;&#1072;&#1074;&#1072;%2010\&#1055;&#1088;&#1086;&#1075;&#1085;&#1086;&#1079;&#1085;&#1099;&#1077;%20&#1090;&#1086;&#1087;&#1083;&#1080;&#1074;&#1085;&#1099;&#1077;%20&#1073;&#1072;&#1083;&#1072;&#1085;&#1089;&#1099;%202023%20&#1075;&#1086;&#1076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0;&#1083;&#1077;&#1082;&#1089;&#1077;&#1081;\&#1041;&#1077;&#1088;&#1076;&#1089;&#1082;\&#1040;&#1082;&#1090;&#1091;&#1072;&#1083;&#1080;&#1079;&#1072;&#1094;&#1080;&#1103;%20&#1085;&#1072;%202024%20&#1075;&#1086;&#1076;\&#1043;&#1083;&#1072;&#1074;&#1072;%2010\&#1055;&#1088;&#1086;&#1075;&#1085;&#1086;&#1079;&#1085;&#1099;&#1077;%20&#1090;&#1086;&#1087;&#1083;&#1080;&#1074;&#1085;&#1099;&#1077;%20&#1073;&#1072;&#1083;&#1072;&#1085;&#1089;&#1099;%202023%20&#1075;&#1086;&#1076;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wnloads\&#1041;&#1077;&#1088;&#1076;&#1089;&#1082;\&#1041;&#1077;&#1088;&#1076;&#1089;&#1082;\2023\&#1053;&#1072;&#1096;&#1080;%20&#1075;&#1083;&#1072;&#1074;&#1099;%20&#1085;&#1072;%202023\&#1050;&#1072;&#1087;&#1079;&#1072;&#1090;&#1088;&#1072;&#1090;&#1099;%20202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wnloads\&#1041;&#1077;&#1088;&#1076;&#1089;&#1082;\&#1041;&#1077;&#1088;&#1076;&#1089;&#1082;\2023\&#1053;&#1072;&#1096;&#1080;%20&#1075;&#1083;&#1072;&#1074;&#1099;%20&#1085;&#1072;%202023\&#1050;&#1072;&#1087;&#1079;&#1072;&#1090;&#1088;&#1072;&#1090;&#1099;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'Мат. хар-ка'!$A$18:$A$19</c:f>
              <c:strCache>
                <c:ptCount val="2"/>
                <c:pt idx="0">
                  <c:v>МУП "КБУ" и ООО "ТГК-1" вывод на город</c:v>
                </c:pt>
                <c:pt idx="1">
                  <c:v>Ведомственные котельные</c:v>
                </c:pt>
              </c:strCache>
            </c:strRef>
          </c:cat>
          <c:val>
            <c:numRef>
              <c:f>'Мат. хар-ка'!$B$18:$B$19</c:f>
              <c:numCache>
                <c:formatCode>General</c:formatCode>
                <c:ptCount val="2"/>
                <c:pt idx="0">
                  <c:v>331.202</c:v>
                </c:pt>
                <c:pt idx="1">
                  <c:v>22.358000000000004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9D-A44F-9CD2-28CDAAC75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4547506561679779"/>
          <c:y val="0.25716863517060368"/>
          <c:w val="0.29063604549431321"/>
          <c:h val="0.40232939632545933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'[Капзатраты 2023.xlsx]В записку'!$A$111</c:f>
              <c:strCache>
                <c:ptCount val="1"/>
                <c:pt idx="0">
                  <c:v>Капитальные затраты по источникам</c:v>
                </c:pt>
              </c:strCache>
            </c:strRef>
          </c:tx>
          <c:invertIfNegative val="0"/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записку'!$B$27:$V$27</c:f>
              <c:numCache>
                <c:formatCode>#\ ##0.0;;\–</c:formatCode>
                <c:ptCount val="8"/>
                <c:pt idx="0">
                  <c:v>0</c:v>
                </c:pt>
                <c:pt idx="1">
                  <c:v>3.1607197856294404</c:v>
                </c:pt>
                <c:pt idx="2">
                  <c:v>3.1607197856294404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1-B843-856B-8B73EC875BEA}"/>
            </c:ext>
          </c:extLst>
        </c:ser>
        <c:ser>
          <c:idx val="0"/>
          <c:order val="1"/>
          <c:tx>
            <c:strRef>
              <c:f>'[Капзатраты 2023.xlsx]В записку'!$A$112</c:f>
              <c:strCache>
                <c:ptCount val="1"/>
                <c:pt idx="0">
                  <c:v>Капитальные затраты по тепловым сетям</c:v>
                </c:pt>
              </c:strCache>
            </c:strRef>
          </c:tx>
          <c:invertIfNegative val="0"/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записку'!$B$28:$V$28</c:f>
              <c:numCache>
                <c:formatCode>#\ ##0.0;;\–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B1-B843-856B-8B73EC875BEA}"/>
            </c:ext>
          </c:extLst>
        </c:ser>
        <c:ser>
          <c:idx val="1"/>
          <c:order val="2"/>
          <c:tx>
            <c:strRef>
              <c:f>'[Капзатраты 2023.xlsx]В записку'!$A$15</c:f>
              <c:strCache>
                <c:ptCount val="1"/>
                <c:pt idx="0">
                  <c:v>Инвест. составляющая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B1-B843-856B-8B73EC875BEA}"/>
                </c:ext>
              </c:extLst>
            </c:dLbl>
            <c:dLbl>
              <c:idx val="1"/>
              <c:layout>
                <c:manualLayout>
                  <c:x val="-2.8178791188977546E-17"/>
                  <c:y val="-6.091448200702957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9BBFC7AE-28E2-584B-9A50-F50D6B5BFD88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8B1-B843-856B-8B73EC875BEA}"/>
                </c:ext>
              </c:extLst>
            </c:dLbl>
            <c:dLbl>
              <c:idx val="2"/>
              <c:layout>
                <c:manualLayout>
                  <c:x val="0"/>
                  <c:y val="-6.704416905393909E-2"/>
                </c:manualLayout>
              </c:layout>
              <c:tx>
                <c:rich>
                  <a:bodyPr/>
                  <a:lstStyle/>
                  <a:p>
                    <a:fld id="{12C1F14C-8F2E-E746-BC74-A77E583CA869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28B1-B843-856B-8B73EC875BE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B1-B843-856B-8B73EC875BE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B1-B843-856B-8B73EC875BE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B1-B843-856B-8B73EC875BE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B1-B843-856B-8B73EC875BE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B1-B843-856B-8B73EC875BEA}"/>
                </c:ext>
              </c:extLst>
            </c:dLbl>
            <c:spPr>
              <a:noFill/>
              <a:ln>
                <a:noFill/>
              </a:ln>
              <a:effectLst/>
            </c:sp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записку'!$B$33:$V$33</c:f>
              <c:numCache>
                <c:formatCode>#\ ##0.0;;\–</c:formatCode>
                <c:ptCount val="8"/>
                <c:pt idx="0">
                  <c:v>0</c:v>
                </c:pt>
                <c:pt idx="1">
                  <c:v>0.16739185715463956</c:v>
                </c:pt>
                <c:pt idx="2">
                  <c:v>0.32837495754809654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'[Капзатраты 2023.xlsx]В записку'!$B$32:$V$32</c15:f>
                <c15:dlblRangeCache>
                  <c:ptCount val="8"/>
                  <c:pt idx="0">
                    <c:v>–</c:v>
                  </c:pt>
                  <c:pt idx="1">
                    <c:v>3,3</c:v>
                  </c:pt>
                  <c:pt idx="2">
                    <c:v>3,5</c:v>
                  </c:pt>
                  <c:pt idx="3">
                    <c:v>–</c:v>
                  </c:pt>
                  <c:pt idx="4">
                    <c:v>–</c:v>
                  </c:pt>
                  <c:pt idx="5">
                    <c:v>–</c:v>
                  </c:pt>
                  <c:pt idx="6">
                    <c:v>–</c:v>
                  </c:pt>
                  <c:pt idx="7">
                    <c:v>–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28B1-B843-856B-8B73EC875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91461120"/>
        <c:axId val="284928832"/>
      </c:barChart>
      <c:catAx>
        <c:axId val="29146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4928832"/>
        <c:crosses val="autoZero"/>
        <c:auto val="1"/>
        <c:lblAlgn val="ctr"/>
        <c:lblOffset val="100"/>
        <c:noMultiLvlLbl val="0"/>
      </c:catAx>
      <c:valAx>
        <c:axId val="284928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млн. руб.</a:t>
                </a:r>
              </a:p>
            </c:rich>
          </c:tx>
          <c:overlay val="0"/>
        </c:title>
        <c:numFmt formatCode="#,##0\ _₽" sourceLinked="0"/>
        <c:majorTickMark val="out"/>
        <c:minorTickMark val="none"/>
        <c:tickLblPos val="nextTo"/>
        <c:crossAx val="2914611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'[Капзатраты 2023.xlsx]В записку'!$A$111</c:f>
              <c:strCache>
                <c:ptCount val="1"/>
                <c:pt idx="0">
                  <c:v>Капитальные затраты по источникам</c:v>
                </c:pt>
              </c:strCache>
            </c:strRef>
          </c:tx>
          <c:invertIfNegative val="0"/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записку'!$B$54:$V$54</c:f>
              <c:numCache>
                <c:formatCode>#\ ##0.0;;\–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16.088888400000002</c:v>
                </c:pt>
                <c:pt idx="4">
                  <c:v>0</c:v>
                </c:pt>
                <c:pt idx="5">
                  <c:v>16.088888400000002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64-354D-9340-1270724C10B3}"/>
            </c:ext>
          </c:extLst>
        </c:ser>
        <c:ser>
          <c:idx val="0"/>
          <c:order val="1"/>
          <c:tx>
            <c:strRef>
              <c:f>'[Капзатраты 2023.xlsx]В записку'!$A$112</c:f>
              <c:strCache>
                <c:ptCount val="1"/>
                <c:pt idx="0">
                  <c:v>Капитальные затраты по тепловым сетям</c:v>
                </c:pt>
              </c:strCache>
            </c:strRef>
          </c:tx>
          <c:invertIfNegative val="0"/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записку'!$B$55:$V$55</c:f>
              <c:numCache>
                <c:formatCode>#\ ##0.0;;\–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6.1206250695664304</c:v>
                </c:pt>
                <c:pt idx="4">
                  <c:v>6.1206250695664304</c:v>
                </c:pt>
                <c:pt idx="5">
                  <c:v>30.603125347832151</c:v>
                </c:pt>
                <c:pt idx="6">
                  <c:v>9.1910934211962108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64-354D-9340-1270724C10B3}"/>
            </c:ext>
          </c:extLst>
        </c:ser>
        <c:ser>
          <c:idx val="1"/>
          <c:order val="2"/>
          <c:tx>
            <c:strRef>
              <c:f>'[Капзатраты 2023.xlsx]В записку'!$A$15</c:f>
              <c:strCache>
                <c:ptCount val="1"/>
                <c:pt idx="0">
                  <c:v>Инвест. составляющая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64-354D-9340-1270724C10B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64-354D-9340-1270724C10B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164-354D-9340-1270724C10B3}"/>
                </c:ext>
              </c:extLst>
            </c:dLbl>
            <c:dLbl>
              <c:idx val="3"/>
              <c:layout>
                <c:manualLayout>
                  <c:x val="0"/>
                  <c:y val="-5.2631578947368418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141A6046-C3A4-4541-A21F-40EBAAC71C5F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164-354D-9340-1270724C10B3}"/>
                </c:ext>
              </c:extLst>
            </c:dLbl>
            <c:dLbl>
              <c:idx val="4"/>
              <c:layout>
                <c:manualLayout>
                  <c:x val="0"/>
                  <c:y val="-4.45344129554656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BCEE8CB9-EF24-AD40-B207-ECBF66DB2CE3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2164-354D-9340-1270724C10B3}"/>
                </c:ext>
              </c:extLst>
            </c:dLbl>
            <c:dLbl>
              <c:idx val="5"/>
              <c:layout>
                <c:manualLayout>
                  <c:x val="0"/>
                  <c:y val="-0.15384615384615385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4EC33187-FCC3-494B-B0F5-4C486102C657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164-354D-9340-1270724C10B3}"/>
                </c:ext>
              </c:extLst>
            </c:dLbl>
            <c:dLbl>
              <c:idx val="6"/>
              <c:layout>
                <c:manualLayout>
                  <c:x val="0"/>
                  <c:y val="-4.858299595141700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523664EA-B9F3-8A47-94D1-A02376CC03CB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2164-354D-9340-1270724C10B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164-354D-9340-1270724C10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записку'!$B$60:$V$60</c:f>
              <c:numCache>
                <c:formatCode>#\ ##0.0;;\–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3.4401373306946326</c:v>
                </c:pt>
                <c:pt idx="4">
                  <c:v>1.2378685625389974</c:v>
                </c:pt>
                <c:pt idx="5">
                  <c:v>30.321719920398849</c:v>
                </c:pt>
                <c:pt idx="6">
                  <c:v>4.8121357067188857</c:v>
                </c:pt>
                <c:pt idx="7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'[Капзатраты 2023.xlsx]В записку'!$B$59:$V$59</c15:f>
                <c15:dlblRangeCache>
                  <c:ptCount val="8"/>
                  <c:pt idx="0">
                    <c:v>–</c:v>
                  </c:pt>
                  <c:pt idx="1">
                    <c:v>–</c:v>
                  </c:pt>
                  <c:pt idx="2">
                    <c:v>–</c:v>
                  </c:pt>
                  <c:pt idx="3">
                    <c:v>25,6</c:v>
                  </c:pt>
                  <c:pt idx="4">
                    <c:v>7,4</c:v>
                  </c:pt>
                  <c:pt idx="5">
                    <c:v>77,0</c:v>
                  </c:pt>
                  <c:pt idx="6">
                    <c:v>14,0</c:v>
                  </c:pt>
                  <c:pt idx="7">
                    <c:v>–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2164-354D-9340-1270724C1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91461120"/>
        <c:axId val="284928832"/>
      </c:barChart>
      <c:catAx>
        <c:axId val="29146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4928832"/>
        <c:crosses val="autoZero"/>
        <c:auto val="1"/>
        <c:lblAlgn val="ctr"/>
        <c:lblOffset val="100"/>
        <c:noMultiLvlLbl val="0"/>
      </c:catAx>
      <c:valAx>
        <c:axId val="284928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млн. руб.</a:t>
                </a:r>
              </a:p>
            </c:rich>
          </c:tx>
          <c:overlay val="0"/>
        </c:title>
        <c:numFmt formatCode="#,##0\ _₽" sourceLinked="0"/>
        <c:majorTickMark val="out"/>
        <c:minorTickMark val="none"/>
        <c:tickLblPos val="nextTo"/>
        <c:crossAx val="2914611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'[Капзатраты 2023.xlsx]В записку'!$A$111</c:f>
              <c:strCache>
                <c:ptCount val="1"/>
                <c:pt idx="0">
                  <c:v>Капитальные затраты по источникам</c:v>
                </c:pt>
              </c:strCache>
            </c:strRef>
          </c:tx>
          <c:invertIfNegative val="0"/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записку'!$B$63:$V$63</c:f>
              <c:numCache>
                <c:formatCode>#\ ##0.0;;\–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172.65115757022252</c:v>
                </c:pt>
                <c:pt idx="6">
                  <c:v>0</c:v>
                </c:pt>
                <c:pt idx="7">
                  <c:v>57.550385856740846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E9-AA4B-B35D-67BD935657AD}"/>
            </c:ext>
          </c:extLst>
        </c:ser>
        <c:ser>
          <c:idx val="0"/>
          <c:order val="1"/>
          <c:tx>
            <c:strRef>
              <c:f>'[Капзатраты 2023.xlsx]В записку'!$A$112</c:f>
              <c:strCache>
                <c:ptCount val="1"/>
                <c:pt idx="0">
                  <c:v>Капитальные затраты по тепловым сетям</c:v>
                </c:pt>
              </c:strCache>
            </c:strRef>
          </c:tx>
          <c:invertIfNegative val="0"/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записку'!$B$64:$V$64</c:f>
              <c:numCache>
                <c:formatCode>#\ ##0.0;;\–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23.966548439944543</c:v>
                </c:pt>
                <c:pt idx="4">
                  <c:v>23.966548439944543</c:v>
                </c:pt>
                <c:pt idx="5">
                  <c:v>119.83274219972272</c:v>
                </c:pt>
                <c:pt idx="6">
                  <c:v>81.586956710944278</c:v>
                </c:pt>
                <c:pt idx="7">
                  <c:v>88.52017588066208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9E9-AA4B-B35D-67BD935657AD}"/>
            </c:ext>
          </c:extLst>
        </c:ser>
        <c:ser>
          <c:idx val="1"/>
          <c:order val="2"/>
          <c:tx>
            <c:strRef>
              <c:f>'[Капзатраты 2023.xlsx]В записку'!$A$15</c:f>
              <c:strCache>
                <c:ptCount val="1"/>
                <c:pt idx="0">
                  <c:v>Инвест. составляющая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E9-AA4B-B35D-67BD935657A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E9-AA4B-B35D-67BD935657A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E9-AA4B-B35D-67BD935657AD}"/>
                </c:ext>
              </c:extLst>
            </c:dLbl>
            <c:dLbl>
              <c:idx val="3"/>
              <c:layout>
                <c:manualLayout>
                  <c:x val="-1.1271516475591018E-16"/>
                  <c:y val="-4.0485829959514094E-2"/>
                </c:manualLayout>
              </c:layout>
              <c:tx>
                <c:rich>
                  <a:bodyPr/>
                  <a:lstStyle/>
                  <a:p>
                    <a:fld id="{047C3619-5313-5947-8B5B-94C3F350E279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C9E9-AA4B-B35D-67BD935657AD}"/>
                </c:ext>
              </c:extLst>
            </c:dLbl>
            <c:dLbl>
              <c:idx val="4"/>
              <c:layout>
                <c:manualLayout>
                  <c:x val="0"/>
                  <c:y val="-4.0485829959514247E-2"/>
                </c:manualLayout>
              </c:layout>
              <c:tx>
                <c:rich>
                  <a:bodyPr/>
                  <a:lstStyle/>
                  <a:p>
                    <a:fld id="{08E3A24A-4FB5-4E40-8744-44CAA3036F71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C9E9-AA4B-B35D-67BD935657AD}"/>
                </c:ext>
              </c:extLst>
            </c:dLbl>
            <c:dLbl>
              <c:idx val="5"/>
              <c:layout>
                <c:manualLayout>
                  <c:x val="0"/>
                  <c:y val="-9.7165991902834023E-2"/>
                </c:manualLayout>
              </c:layout>
              <c:tx>
                <c:rich>
                  <a:bodyPr/>
                  <a:lstStyle/>
                  <a:p>
                    <a:fld id="{9E61B53C-D16C-BE4E-AE8E-5DDC3E988B87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C9E9-AA4B-B35D-67BD935657AD}"/>
                </c:ext>
              </c:extLst>
            </c:dLbl>
            <c:dLbl>
              <c:idx val="6"/>
              <c:layout>
                <c:manualLayout>
                  <c:x val="0"/>
                  <c:y val="-6.8825910931174086E-2"/>
                </c:manualLayout>
              </c:layout>
              <c:tx>
                <c:rich>
                  <a:bodyPr/>
                  <a:lstStyle/>
                  <a:p>
                    <a:fld id="{7ADE8F3D-E11E-5D48-BD90-49030CC0A5EE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C9E9-AA4B-B35D-67BD935657AD}"/>
                </c:ext>
              </c:extLst>
            </c:dLbl>
            <c:dLbl>
              <c:idx val="7"/>
              <c:layout>
                <c:manualLayout>
                  <c:x val="1.1271516475591018E-16"/>
                  <c:y val="-0.13765182186234817"/>
                </c:manualLayout>
              </c:layout>
              <c:tx>
                <c:rich>
                  <a:bodyPr/>
                  <a:lstStyle/>
                  <a:p>
                    <a:fld id="{6A04116D-A51A-C14B-AB40-1198899AADE1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C9E9-AA4B-B35D-67BD935657AD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записку'!$B$69:$V$69</c:f>
              <c:numCache>
                <c:formatCode>#\ ##0.0;;\–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3.7122928464476601</c:v>
                </c:pt>
                <c:pt idx="4">
                  <c:v>4.8471253391897378</c:v>
                </c:pt>
                <c:pt idx="5">
                  <c:v>82.173005923801099</c:v>
                </c:pt>
                <c:pt idx="6">
                  <c:v>42.716082798793451</c:v>
                </c:pt>
                <c:pt idx="7">
                  <c:v>124.6931197900802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'[Капзатраты 2023.xlsx]В записку'!$B$68:$V$68</c15:f>
                <c15:dlblRangeCache>
                  <c:ptCount val="8"/>
                  <c:pt idx="0">
                    <c:v>–</c:v>
                  </c:pt>
                  <c:pt idx="1">
                    <c:v>–</c:v>
                  </c:pt>
                  <c:pt idx="2">
                    <c:v>–</c:v>
                  </c:pt>
                  <c:pt idx="3">
                    <c:v>27,7</c:v>
                  </c:pt>
                  <c:pt idx="4">
                    <c:v>28,8</c:v>
                  </c:pt>
                  <c:pt idx="5">
                    <c:v>374,7</c:v>
                  </c:pt>
                  <c:pt idx="6">
                    <c:v>124,3</c:v>
                  </c:pt>
                  <c:pt idx="7">
                    <c:v>270,8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C9E9-AA4B-B35D-67BD93565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91461120"/>
        <c:axId val="284928832"/>
      </c:barChart>
      <c:catAx>
        <c:axId val="29146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4928832"/>
        <c:crosses val="autoZero"/>
        <c:auto val="1"/>
        <c:lblAlgn val="ctr"/>
        <c:lblOffset val="100"/>
        <c:noMultiLvlLbl val="0"/>
      </c:catAx>
      <c:valAx>
        <c:axId val="284928832"/>
        <c:scaling>
          <c:orientation val="minMax"/>
          <c:max val="4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млн. руб.</a:t>
                </a:r>
              </a:p>
            </c:rich>
          </c:tx>
          <c:overlay val="0"/>
        </c:title>
        <c:numFmt formatCode="#,##0\ _₽" sourceLinked="0"/>
        <c:majorTickMark val="out"/>
        <c:minorTickMark val="none"/>
        <c:tickLblPos val="nextTo"/>
        <c:crossAx val="2914611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'[Капзатраты 2023.xlsx]В записку'!$A$111</c:f>
              <c:strCache>
                <c:ptCount val="1"/>
                <c:pt idx="0">
                  <c:v>Капитальные затраты по источникам</c:v>
                </c:pt>
              </c:strCache>
            </c:strRef>
          </c:tx>
          <c:invertIfNegative val="0"/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записку'!$B$72:$V$72</c:f>
              <c:numCache>
                <c:formatCode>#\ ##0.0;;\–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115.10077171348169</c:v>
                </c:pt>
                <c:pt idx="6">
                  <c:v>100.80009504340129</c:v>
                </c:pt>
                <c:pt idx="7">
                  <c:v>115.10077171348169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A5-734D-883D-92B5BC58BB70}"/>
            </c:ext>
          </c:extLst>
        </c:ser>
        <c:ser>
          <c:idx val="0"/>
          <c:order val="1"/>
          <c:tx>
            <c:strRef>
              <c:f>'[Капзатраты 2023.xlsx]В записку'!$A$112</c:f>
              <c:strCache>
                <c:ptCount val="1"/>
                <c:pt idx="0">
                  <c:v>Капитальные затраты по тепловым сетям</c:v>
                </c:pt>
              </c:strCache>
            </c:strRef>
          </c:tx>
          <c:invertIfNegative val="0"/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записку'!$B$73:$V$73</c:f>
              <c:numCache>
                <c:formatCode>#\ ##0.0;;\–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26.583348792728572</c:v>
                </c:pt>
                <c:pt idx="4">
                  <c:v>26.583348792728572</c:v>
                </c:pt>
                <c:pt idx="5">
                  <c:v>132.91674396364286</c:v>
                </c:pt>
                <c:pt idx="6">
                  <c:v>94.105342025173499</c:v>
                </c:pt>
                <c:pt idx="7">
                  <c:v>121.86252678152898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A5-734D-883D-92B5BC58BB70}"/>
            </c:ext>
          </c:extLst>
        </c:ser>
        <c:ser>
          <c:idx val="1"/>
          <c:order val="2"/>
          <c:tx>
            <c:strRef>
              <c:f>'[Капзатраты 2023.xlsx]В записку'!$A$15</c:f>
              <c:strCache>
                <c:ptCount val="1"/>
                <c:pt idx="0">
                  <c:v>Инвест. составляющая</c:v>
                </c:pt>
              </c:strCache>
            </c:strRef>
          </c:tx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5A5-734D-883D-92B5BC58BB7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A5-734D-883D-92B5BC58BB7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5A5-734D-883D-92B5BC58BB70}"/>
                </c:ext>
              </c:extLst>
            </c:dLbl>
            <c:dLbl>
              <c:idx val="3"/>
              <c:layout>
                <c:manualLayout>
                  <c:x val="-1.1271516475591018E-16"/>
                  <c:y val="-4.451639012545520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448E8BA8-5198-914D-A90B-79E175584639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5A5-734D-883D-92B5BC58BB70}"/>
                </c:ext>
              </c:extLst>
            </c:dLbl>
            <c:dLbl>
              <c:idx val="4"/>
              <c:layout>
                <c:manualLayout>
                  <c:x val="0"/>
                  <c:y val="-4.451639012545520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66F1889D-B2BA-1948-95B6-900741D2EEE7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5A5-734D-883D-92B5BC58BB70}"/>
                </c:ext>
              </c:extLst>
            </c:dLbl>
            <c:dLbl>
              <c:idx val="5"/>
              <c:layout>
                <c:manualLayout>
                  <c:x val="0"/>
                  <c:y val="-8.498583569405103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6BE30891-E060-9647-9B87-BC9F683FD0D8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5A5-734D-883D-92B5BC58BB70}"/>
                </c:ext>
              </c:extLst>
            </c:dLbl>
            <c:dLbl>
              <c:idx val="6"/>
              <c:layout>
                <c:manualLayout>
                  <c:x val="0"/>
                  <c:y val="-0.1092675030352084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DDC6DC14-EFC8-6D44-9698-D6987BF50EC1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5A5-734D-883D-92B5BC58BB70}"/>
                </c:ext>
              </c:extLst>
            </c:dLbl>
            <c:dLbl>
              <c:idx val="7"/>
              <c:layout>
                <c:manualLayout>
                  <c:x val="1.1271516475591018E-16"/>
                  <c:y val="-0.16592472683124243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B931486E-89CC-C64D-BE27-7D627CF10D64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5A5-734D-883D-92B5BC58BB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записку'!$B$78:$V$78</c:f>
              <c:numCache>
                <c:formatCode>#\ ##0.0;;\–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4.117621517556227</c:v>
                </c:pt>
                <c:pt idx="4">
                  <c:v>5.3763613002779032</c:v>
                </c:pt>
                <c:pt idx="5">
                  <c:v>68.147103657893183</c:v>
                </c:pt>
                <c:pt idx="6">
                  <c:v>90.241189657900804</c:v>
                </c:pt>
                <c:pt idx="7">
                  <c:v>185.88416616836747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'[Капзатраты 2023.xlsx]В записку'!$B$77:$V$77</c15:f>
                <c15:dlblRangeCache>
                  <c:ptCount val="8"/>
                  <c:pt idx="0">
                    <c:v>–</c:v>
                  </c:pt>
                  <c:pt idx="1">
                    <c:v>–</c:v>
                  </c:pt>
                  <c:pt idx="2">
                    <c:v>–</c:v>
                  </c:pt>
                  <c:pt idx="3">
                    <c:v>30,7</c:v>
                  </c:pt>
                  <c:pt idx="4">
                    <c:v>32,0</c:v>
                  </c:pt>
                  <c:pt idx="5">
                    <c:v>316,2</c:v>
                  </c:pt>
                  <c:pt idx="6">
                    <c:v>285,1</c:v>
                  </c:pt>
                  <c:pt idx="7">
                    <c:v>422,8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65A5-734D-883D-92B5BC58BB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91461120"/>
        <c:axId val="284928832"/>
      </c:barChart>
      <c:catAx>
        <c:axId val="29146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4928832"/>
        <c:crosses val="autoZero"/>
        <c:auto val="1"/>
        <c:lblAlgn val="ctr"/>
        <c:lblOffset val="100"/>
        <c:noMultiLvlLbl val="0"/>
      </c:catAx>
      <c:valAx>
        <c:axId val="284928832"/>
        <c:scaling>
          <c:orientation val="minMax"/>
          <c:max val="5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млн. руб.</a:t>
                </a:r>
              </a:p>
            </c:rich>
          </c:tx>
          <c:overlay val="0"/>
        </c:title>
        <c:numFmt formatCode="#,##0\ _₽" sourceLinked="0"/>
        <c:majorTickMark val="out"/>
        <c:minorTickMark val="none"/>
        <c:tickLblPos val="nextTo"/>
        <c:crossAx val="2914611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Тарифы!$B$95</c:f>
              <c:strCache>
                <c:ptCount val="1"/>
                <c:pt idx="0">
                  <c:v>Тарифы на тепловую энергию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4A-CC4D-A746-5AB4399563B8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B4A-CC4D-A746-5AB4399563B8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B4A-CC4D-A746-5AB4399563B8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4A-CC4D-A746-5AB4399563B8}"/>
                </c:ext>
              </c:extLst>
            </c:dLbl>
            <c:dLbl>
              <c:idx val="7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B4A-CC4D-A746-5AB4399563B8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B4A-CC4D-A746-5AB439956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Тарифы!$D$1:$U$1</c:f>
              <c:numCache>
                <c:formatCode>General</c:formatCode>
                <c:ptCount val="18"/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</c:numCache>
            </c:numRef>
          </c:cat>
          <c:val>
            <c:numRef>
              <c:f>Тарифы!$D$95:$U$95</c:f>
              <c:numCache>
                <c:formatCode>_(* #,##0.00_);_(* \(#,##0.00\);_(* "-"??_);_(@_)</c:formatCode>
                <c:ptCount val="18"/>
                <c:pt idx="0">
                  <c:v>1417.8852737982577</c:v>
                </c:pt>
                <c:pt idx="1">
                  <c:v>1265.9069089679965</c:v>
                </c:pt>
                <c:pt idx="2">
                  <c:v>1060.8730284209753</c:v>
                </c:pt>
                <c:pt idx="3">
                  <c:v>1810.3089055124556</c:v>
                </c:pt>
                <c:pt idx="4">
                  <c:v>1843.489585601154</c:v>
                </c:pt>
                <c:pt idx="5">
                  <c:v>1932.6519137157593</c:v>
                </c:pt>
                <c:pt idx="6">
                  <c:v>1938.9511262833944</c:v>
                </c:pt>
                <c:pt idx="7">
                  <c:v>1949.0727409821311</c:v>
                </c:pt>
                <c:pt idx="8">
                  <c:v>2027.2065725764544</c:v>
                </c:pt>
                <c:pt idx="9">
                  <c:v>1936.5013473050406</c:v>
                </c:pt>
                <c:pt idx="10">
                  <c:v>1976.412190346437</c:v>
                </c:pt>
                <c:pt idx="11">
                  <c:v>2035.0989794081058</c:v>
                </c:pt>
                <c:pt idx="12">
                  <c:v>2100.6769831061306</c:v>
                </c:pt>
                <c:pt idx="13">
                  <c:v>2334.3919477791715</c:v>
                </c:pt>
                <c:pt idx="14">
                  <c:v>2386.3292990568862</c:v>
                </c:pt>
                <c:pt idx="15">
                  <c:v>2435.5816482224718</c:v>
                </c:pt>
                <c:pt idx="16">
                  <c:v>2486.7020177396762</c:v>
                </c:pt>
                <c:pt idx="17">
                  <c:v>2539.7372257710404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B4A-CC4D-A746-5AB4399563B8}"/>
            </c:ext>
          </c:extLst>
        </c:ser>
        <c:ser>
          <c:idx val="1"/>
          <c:order val="1"/>
          <c:tx>
            <c:strRef>
              <c:f>Тарифы!$B$96</c:f>
              <c:strCache>
                <c:ptCount val="1"/>
                <c:pt idx="0">
                  <c:v>Тариф по прогнозам МЭР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B4A-CC4D-A746-5AB4399563B8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B4A-CC4D-A746-5AB4399563B8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B4A-CC4D-A746-5AB4399563B8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B4A-CC4D-A746-5AB4399563B8}"/>
                </c:ext>
              </c:extLst>
            </c:dLbl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B4A-CC4D-A746-5AB4399563B8}"/>
                </c:ext>
              </c:extLst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B4A-CC4D-A746-5AB4399563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Тарифы!$D$1:$U$1</c:f>
              <c:numCache>
                <c:formatCode>General</c:formatCode>
                <c:ptCount val="18"/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</c:numCache>
            </c:numRef>
          </c:cat>
          <c:val>
            <c:numRef>
              <c:f>Тарифы!$D$96:$U$96</c:f>
              <c:numCache>
                <c:formatCode>_(* #,##0.00_);_(* \(#,##0.00\);_(* "-"??_);_(@_)</c:formatCode>
                <c:ptCount val="18"/>
                <c:pt idx="0">
                  <c:v>1417.8852737982577</c:v>
                </c:pt>
                <c:pt idx="1">
                  <c:v>1507.2120460475478</c:v>
                </c:pt>
                <c:pt idx="2">
                  <c:v>1587.0942844880678</c:v>
                </c:pt>
                <c:pt idx="3">
                  <c:v>1650.5780558675906</c:v>
                </c:pt>
                <c:pt idx="4">
                  <c:v>1716.6011781022944</c:v>
                </c:pt>
                <c:pt idx="5">
                  <c:v>1785.2652252263863</c:v>
                </c:pt>
                <c:pt idx="6">
                  <c:v>1856.6758342354417</c:v>
                </c:pt>
                <c:pt idx="7">
                  <c:v>1930.9428676048594</c:v>
                </c:pt>
                <c:pt idx="8">
                  <c:v>2008.1805823090538</c:v>
                </c:pt>
                <c:pt idx="9">
                  <c:v>2088.5078056014158</c:v>
                </c:pt>
                <c:pt idx="10">
                  <c:v>2172.0481178254727</c:v>
                </c:pt>
                <c:pt idx="11">
                  <c:v>2258.9300425384918</c:v>
                </c:pt>
                <c:pt idx="12">
                  <c:v>2349.2872442400312</c:v>
                </c:pt>
                <c:pt idx="13">
                  <c:v>2443.2587340096329</c:v>
                </c:pt>
                <c:pt idx="14">
                  <c:v>2540.9890833700183</c:v>
                </c:pt>
                <c:pt idx="15">
                  <c:v>2642.6286467048194</c:v>
                </c:pt>
                <c:pt idx="16">
                  <c:v>2748.333792573012</c:v>
                </c:pt>
                <c:pt idx="17">
                  <c:v>2858.2671442759324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B4A-CC4D-A746-5AB4399563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135104"/>
        <c:axId val="1384136352"/>
      </c:lineChart>
      <c:catAx>
        <c:axId val="13841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4136352"/>
        <c:crosses val="autoZero"/>
        <c:auto val="1"/>
        <c:lblAlgn val="ctr"/>
        <c:lblOffset val="100"/>
        <c:noMultiLvlLbl val="0"/>
      </c:catAx>
      <c:valAx>
        <c:axId val="13841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413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Тарифы!$B$152</c:f>
              <c:strCache>
                <c:ptCount val="1"/>
                <c:pt idx="0">
                  <c:v>Тарифы на тепловую энергию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Тарифы!$D$1:$U$1</c:f>
              <c:numCache>
                <c:formatCode>General</c:formatCode>
                <c:ptCount val="1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</c:numCache>
            </c:numRef>
          </c:cat>
          <c:val>
            <c:numRef>
              <c:f>Тарифы!$D$152:$U$152</c:f>
              <c:numCache>
                <c:formatCode>0.00</c:formatCode>
                <c:ptCount val="18"/>
                <c:pt idx="0">
                  <c:v>1962.9243326535297</c:v>
                </c:pt>
                <c:pt idx="1">
                  <c:v>1853.5162586956505</c:v>
                </c:pt>
                <c:pt idx="2">
                  <c:v>1960.5769930243348</c:v>
                </c:pt>
                <c:pt idx="3">
                  <c:v>2034.4830260187546</c:v>
                </c:pt>
                <c:pt idx="4">
                  <c:v>2115.6142731849973</c:v>
                </c:pt>
                <c:pt idx="5">
                  <c:v>2177.204638808083</c:v>
                </c:pt>
                <c:pt idx="6">
                  <c:v>2245.6800524728524</c:v>
                </c:pt>
                <c:pt idx="7">
                  <c:v>2309.3490129041993</c:v>
                </c:pt>
                <c:pt idx="8">
                  <c:v>2362.9679061674933</c:v>
                </c:pt>
                <c:pt idx="9">
                  <c:v>2466.8906800183336</c:v>
                </c:pt>
                <c:pt idx="10">
                  <c:v>2570.1180147582036</c:v>
                </c:pt>
                <c:pt idx="11">
                  <c:v>2676.4863097104308</c:v>
                </c:pt>
                <c:pt idx="12">
                  <c:v>2786.2292912340149</c:v>
                </c:pt>
                <c:pt idx="13">
                  <c:v>2901.7475446085218</c:v>
                </c:pt>
                <c:pt idx="14">
                  <c:v>3020.260084883334</c:v>
                </c:pt>
                <c:pt idx="15">
                  <c:v>3142.0821659477483</c:v>
                </c:pt>
                <c:pt idx="16">
                  <c:v>3266.7302131455895</c:v>
                </c:pt>
                <c:pt idx="17">
                  <c:v>3394.3486788921805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EA-5741-AA4E-E66FE5B28388}"/>
            </c:ext>
          </c:extLst>
        </c:ser>
        <c:ser>
          <c:idx val="1"/>
          <c:order val="1"/>
          <c:tx>
            <c:strRef>
              <c:f>Тарифы!$B$153</c:f>
              <c:strCache>
                <c:ptCount val="1"/>
                <c:pt idx="0">
                  <c:v>Тариф по прогнозам МЭР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Тарифы!$D$1:$U$1</c:f>
              <c:numCache>
                <c:formatCode>General</c:formatCode>
                <c:ptCount val="1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</c:numCache>
            </c:numRef>
          </c:cat>
          <c:val>
            <c:numRef>
              <c:f>Тарифы!$D$153:$U$153</c:f>
              <c:numCache>
                <c:formatCode>_(* #,##0.00_);_(* \(#,##0.00\);_(* "-"??_);_(@_)</c:formatCode>
                <c:ptCount val="18"/>
                <c:pt idx="0">
                  <c:v>1962.9243326535297</c:v>
                </c:pt>
                <c:pt idx="1">
                  <c:v>2086.5885656107021</c:v>
                </c:pt>
                <c:pt idx="2">
                  <c:v>2197.177759588069</c:v>
                </c:pt>
                <c:pt idx="3">
                  <c:v>2285.0648699715916</c:v>
                </c:pt>
                <c:pt idx="4">
                  <c:v>2376.4674647704555</c:v>
                </c:pt>
                <c:pt idx="5">
                  <c:v>2471.526163361274</c:v>
                </c:pt>
                <c:pt idx="6">
                  <c:v>2570.3872098957249</c:v>
                </c:pt>
                <c:pt idx="7">
                  <c:v>2673.202698291554</c:v>
                </c:pt>
                <c:pt idx="8">
                  <c:v>2780.1308062232165</c:v>
                </c:pt>
                <c:pt idx="9">
                  <c:v>2891.3360384721454</c:v>
                </c:pt>
                <c:pt idx="10">
                  <c:v>3006.9894800110314</c:v>
                </c:pt>
                <c:pt idx="11">
                  <c:v>3127.2690592114727</c:v>
                </c:pt>
                <c:pt idx="12">
                  <c:v>3252.3598215799316</c:v>
                </c:pt>
                <c:pt idx="13">
                  <c:v>3382.4542144431289</c:v>
                </c:pt>
                <c:pt idx="14">
                  <c:v>3517.7523830208543</c:v>
                </c:pt>
                <c:pt idx="15">
                  <c:v>3658.4624783416884</c:v>
                </c:pt>
                <c:pt idx="16">
                  <c:v>3804.8009774753559</c:v>
                </c:pt>
                <c:pt idx="17">
                  <c:v>3956.9930165743704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EA-5741-AA4E-E66FE5B28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135104"/>
        <c:axId val="1384136352"/>
      </c:lineChart>
      <c:catAx>
        <c:axId val="13841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4136352"/>
        <c:crosses val="autoZero"/>
        <c:auto val="1"/>
        <c:lblAlgn val="ctr"/>
        <c:lblOffset val="100"/>
        <c:noMultiLvlLbl val="0"/>
      </c:catAx>
      <c:valAx>
        <c:axId val="1384136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413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Тариф!$B$86</c:f>
              <c:strCache>
                <c:ptCount val="1"/>
                <c:pt idx="0">
                  <c:v>Тариф на тепловую энергию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6B-7845-A1F8-078A76DD162C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6B-7845-A1F8-078A76DD162C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6B-7845-A1F8-078A76DD162C}"/>
                </c:ext>
              </c:extLst>
            </c:dLbl>
            <c:dLbl>
              <c:idx val="3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C6B-7845-A1F8-078A76DD162C}"/>
                </c:ext>
              </c:extLst>
            </c:dLbl>
            <c:dLbl>
              <c:idx val="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C6B-7845-A1F8-078A76DD162C}"/>
                </c:ext>
              </c:extLst>
            </c:dLbl>
            <c:dLbl>
              <c:idx val="5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C6B-7845-A1F8-078A76DD162C}"/>
                </c:ext>
              </c:extLst>
            </c:dLbl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C6B-7845-A1F8-078A76DD162C}"/>
                </c:ext>
              </c:extLst>
            </c:dLbl>
            <c:dLbl>
              <c:idx val="1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C6B-7845-A1F8-078A76DD1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Тариф!$D$1:$U$1</c:f>
              <c:numCache>
                <c:formatCode>General</c:formatCode>
                <c:ptCount val="1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</c:numCache>
            </c:numRef>
          </c:cat>
          <c:val>
            <c:numRef>
              <c:f>Тариф!$D$86:$U$86</c:f>
              <c:numCache>
                <c:formatCode>0.00</c:formatCode>
                <c:ptCount val="18"/>
                <c:pt idx="0">
                  <c:v>2087.6904068965518</c:v>
                </c:pt>
                <c:pt idx="1">
                  <c:v>2110.4513673345214</c:v>
                </c:pt>
                <c:pt idx="2">
                  <c:v>2224.8776760559172</c:v>
                </c:pt>
                <c:pt idx="3">
                  <c:v>2286.50667261952</c:v>
                </c:pt>
                <c:pt idx="4">
                  <c:v>2469.4156856292611</c:v>
                </c:pt>
                <c:pt idx="5">
                  <c:v>2589.8369633612692</c:v>
                </c:pt>
                <c:pt idx="6">
                  <c:v>2715.3036996025157</c:v>
                </c:pt>
                <c:pt idx="7">
                  <c:v>2845.9951318132635</c:v>
                </c:pt>
                <c:pt idx="8">
                  <c:v>3061.3719850341527</c:v>
                </c:pt>
                <c:pt idx="9">
                  <c:v>3194.9709338000102</c:v>
                </c:pt>
                <c:pt idx="10">
                  <c:v>3334.1574996695626</c:v>
                </c:pt>
                <c:pt idx="11">
                  <c:v>3479.1491109290196</c:v>
                </c:pt>
                <c:pt idx="12">
                  <c:v>3630.1713142426743</c:v>
                </c:pt>
                <c:pt idx="13">
                  <c:v>3738.304084132687</c:v>
                </c:pt>
                <c:pt idx="14">
                  <c:v>3842.0864999425671</c:v>
                </c:pt>
                <c:pt idx="15">
                  <c:v>3949.2528055824246</c:v>
                </c:pt>
                <c:pt idx="16">
                  <c:v>4059.9153803140789</c:v>
                </c:pt>
                <c:pt idx="17">
                  <c:v>4174.1904118845978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C6B-7845-A1F8-078A76DD162C}"/>
            </c:ext>
          </c:extLst>
        </c:ser>
        <c:ser>
          <c:idx val="1"/>
          <c:order val="1"/>
          <c:tx>
            <c:strRef>
              <c:f>Тариф!$B$87</c:f>
              <c:strCache>
                <c:ptCount val="1"/>
                <c:pt idx="0">
                  <c:v>Тариф по прогнозам МЭР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C6B-7845-A1F8-078A76DD162C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C6B-7845-A1F8-078A76DD162C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C6B-7845-A1F8-078A76DD162C}"/>
                </c:ext>
              </c:extLst>
            </c:dLbl>
            <c:dLbl>
              <c:idx val="3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C6B-7845-A1F8-078A76DD162C}"/>
                </c:ext>
              </c:extLst>
            </c:dLbl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C6B-7845-A1F8-078A76DD162C}"/>
                </c:ext>
              </c:extLst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C6B-7845-A1F8-078A76DD162C}"/>
                </c:ext>
              </c:extLst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C6B-7845-A1F8-078A76DD162C}"/>
                </c:ext>
              </c:extLst>
            </c:dLbl>
            <c:dLbl>
              <c:idx val="17"/>
              <c:layout>
                <c:manualLayout>
                  <c:x val="-1.4536499256816434E-2"/>
                  <c:y val="-8.8342044060844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FC6B-7845-A1F8-078A76DD16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C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Тариф!$D$1:$U$1</c:f>
              <c:numCache>
                <c:formatCode>General</c:formatCode>
                <c:ptCount val="1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</c:v>
                </c:pt>
                <c:pt idx="6">
                  <c:v>2029</c:v>
                </c:pt>
                <c:pt idx="7">
                  <c:v>2030</c:v>
                </c:pt>
                <c:pt idx="8">
                  <c:v>2031</c:v>
                </c:pt>
                <c:pt idx="9">
                  <c:v>2032</c:v>
                </c:pt>
                <c:pt idx="10">
                  <c:v>2033</c:v>
                </c:pt>
                <c:pt idx="11">
                  <c:v>2034</c:v>
                </c:pt>
                <c:pt idx="12">
                  <c:v>2035</c:v>
                </c:pt>
                <c:pt idx="13">
                  <c:v>2036</c:v>
                </c:pt>
                <c:pt idx="14">
                  <c:v>2037</c:v>
                </c:pt>
                <c:pt idx="15">
                  <c:v>2038</c:v>
                </c:pt>
                <c:pt idx="16">
                  <c:v>2039</c:v>
                </c:pt>
                <c:pt idx="17">
                  <c:v>2040</c:v>
                </c:pt>
              </c:numCache>
            </c:numRef>
          </c:cat>
          <c:val>
            <c:numRef>
              <c:f>Тариф!$D$87:$U$87</c:f>
              <c:numCache>
                <c:formatCode>_(* #,##0.00_);_(* \(#,##0.00\);_(* "-"??_);_(@_)</c:formatCode>
                <c:ptCount val="18"/>
                <c:pt idx="0">
                  <c:v>2087.6904068965518</c:v>
                </c:pt>
                <c:pt idx="1">
                  <c:v>2219.2149025310346</c:v>
                </c:pt>
                <c:pt idx="2">
                  <c:v>2336.8332923651792</c:v>
                </c:pt>
                <c:pt idx="3">
                  <c:v>2430.3066240597864</c:v>
                </c:pt>
                <c:pt idx="4">
                  <c:v>2527.518889022178</c:v>
                </c:pt>
                <c:pt idx="5">
                  <c:v>2628.6196445830651</c:v>
                </c:pt>
                <c:pt idx="6">
                  <c:v>2733.7644303663878</c:v>
                </c:pt>
                <c:pt idx="7">
                  <c:v>2843.1150075810433</c:v>
                </c:pt>
                <c:pt idx="8">
                  <c:v>2956.8396078842852</c:v>
                </c:pt>
                <c:pt idx="9">
                  <c:v>3075.1131921996566</c:v>
                </c:pt>
                <c:pt idx="10">
                  <c:v>3198.117719887643</c:v>
                </c:pt>
                <c:pt idx="11">
                  <c:v>3326.042428683149</c:v>
                </c:pt>
                <c:pt idx="12">
                  <c:v>3459.0841258304749</c:v>
                </c:pt>
                <c:pt idx="13">
                  <c:v>3597.4474908636939</c:v>
                </c:pt>
                <c:pt idx="14">
                  <c:v>3741.3453904982416</c:v>
                </c:pt>
                <c:pt idx="15">
                  <c:v>3890.9992061181715</c:v>
                </c:pt>
                <c:pt idx="16">
                  <c:v>4046.6391743628983</c:v>
                </c:pt>
                <c:pt idx="17">
                  <c:v>4208.5047413374141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FC6B-7845-A1F8-078A76DD16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4135104"/>
        <c:axId val="1384136352"/>
      </c:lineChart>
      <c:catAx>
        <c:axId val="1384135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4136352"/>
        <c:crosses val="autoZero"/>
        <c:auto val="1"/>
        <c:lblAlgn val="ctr"/>
        <c:lblOffset val="100"/>
        <c:noMultiLvlLbl val="0"/>
      </c:catAx>
      <c:valAx>
        <c:axId val="1384136352"/>
        <c:scaling>
          <c:orientation val="minMax"/>
          <c:max val="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413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Общая площадь ЖФ, тыс. м"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Лист3!$D$34:$O$34</c:f>
              <c:numCache>
                <c:formatCode>General</c:formatCode>
                <c:ptCount val="12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  <c:pt idx="10">
                  <c:v>2035</c:v>
                </c:pt>
                <c:pt idx="11">
                  <c:v>2040</c:v>
                </c:pt>
              </c:numCache>
            </c:numRef>
          </c:cat>
          <c:val>
            <c:numRef>
              <c:f>Лист3!$D$36:$O$36</c:f>
              <c:numCache>
                <c:formatCode>#,##0.00</c:formatCode>
                <c:ptCount val="12"/>
                <c:pt idx="0">
                  <c:v>3018.7</c:v>
                </c:pt>
                <c:pt idx="1">
                  <c:v>3079.4</c:v>
                </c:pt>
                <c:pt idx="2">
                  <c:v>3140.1</c:v>
                </c:pt>
                <c:pt idx="3">
                  <c:v>3200.8</c:v>
                </c:pt>
                <c:pt idx="4">
                  <c:v>3261.5</c:v>
                </c:pt>
                <c:pt idx="5">
                  <c:v>3322.2</c:v>
                </c:pt>
                <c:pt idx="6">
                  <c:v>3382.9</c:v>
                </c:pt>
                <c:pt idx="7">
                  <c:v>3443.6</c:v>
                </c:pt>
                <c:pt idx="8">
                  <c:v>3504.3</c:v>
                </c:pt>
                <c:pt idx="9">
                  <c:v>3565</c:v>
                </c:pt>
                <c:pt idx="10">
                  <c:v>3987.5</c:v>
                </c:pt>
                <c:pt idx="11">
                  <c:v>4410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2D-5742-ACB5-A22AD23150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76463424"/>
        <c:axId val="1376465072"/>
      </c:lineChart>
      <c:catAx>
        <c:axId val="137646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76465072"/>
        <c:crosses val="autoZero"/>
        <c:auto val="1"/>
        <c:lblAlgn val="ctr"/>
        <c:lblOffset val="100"/>
        <c:noMultiLvlLbl val="0"/>
      </c:catAx>
      <c:valAx>
        <c:axId val="1376465072"/>
        <c:scaling>
          <c:orientation val="minMax"/>
          <c:min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76463424"/>
        <c:crosses val="autoZero"/>
        <c:crossBetween val="between"/>
      </c:valAx>
      <c:spPr>
        <a:solidFill>
          <a:schemeClr val="bg1"/>
        </a:solidFill>
        <a:ln>
          <a:solidFill>
            <a:schemeClr val="tx2">
              <a:lumMod val="40000"/>
              <a:lumOff val="60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Прирост тепловой нагрузки на отопление и ГВС в ЖФ и ОДЗ на период разработки  схемы теплоснабжения, Гкал/ч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2708467146489044"/>
          <c:y val="0.2836894393564513"/>
          <c:w val="0.82850702654292074"/>
          <c:h val="0.65147420731527494"/>
        </c:manualLayout>
      </c:layout>
      <c:lineChart>
        <c:grouping val="standard"/>
        <c:varyColors val="0"/>
        <c:ser>
          <c:idx val="0"/>
          <c:order val="0"/>
          <c:tx>
            <c:strRef>
              <c:f>'Таблица П30.1. (2)'!$B$179:$M$179</c:f>
              <c:strCache>
                <c:ptCount val="12"/>
                <c:pt idx="0">
                  <c:v>Общий прирост тепловой нагрузки на отопление и ГВС в проектируемых жилых зданиях и зданиях общественно-делового фонда на период разработки  схемы теплоснабжения по источникам, Гкал/ч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'Таблица П30.1. (2)'!$E$180:$M$180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</c:numCache>
            </c:numRef>
          </c:cat>
          <c:val>
            <c:numRef>
              <c:f>'Таблица П30.1. (2)'!$E$181:$M$181</c:f>
              <c:numCache>
                <c:formatCode>_-* #\ ##0.00\ _₽_-;\-* #\ ##0.00\ _₽_-;_-* "-"??\ _₽_-;_-@_-</c:formatCode>
                <c:ptCount val="9"/>
                <c:pt idx="0">
                  <c:v>3.3011032500000006</c:v>
                </c:pt>
                <c:pt idx="1">
                  <c:v>3.307903</c:v>
                </c:pt>
                <c:pt idx="2">
                  <c:v>6.5801879999999997</c:v>
                </c:pt>
                <c:pt idx="3">
                  <c:v>7.6257129999999993</c:v>
                </c:pt>
                <c:pt idx="4">
                  <c:v>7.6257129999999993</c:v>
                </c:pt>
                <c:pt idx="5">
                  <c:v>7.6257129999999993</c:v>
                </c:pt>
                <c:pt idx="6">
                  <c:v>94.579645856170217</c:v>
                </c:pt>
                <c:pt idx="7">
                  <c:v>144.2646458561702</c:v>
                </c:pt>
                <c:pt idx="8">
                  <c:v>191.30394075617019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80-464B-A7F5-AE0C9244A3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43190880"/>
        <c:axId val="742901376"/>
      </c:lineChart>
      <c:catAx>
        <c:axId val="74319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42901376"/>
        <c:crosses val="autoZero"/>
        <c:auto val="1"/>
        <c:lblAlgn val="ctr"/>
        <c:lblOffset val="100"/>
        <c:noMultiLvlLbl val="0"/>
      </c:catAx>
      <c:valAx>
        <c:axId val="74290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\ _₽_-;\-* #\ ##0.0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43190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ru-RU" sz="1400">
                <a:latin typeface="Arial" panose="020B0604020202020204" pitchFamily="34" charset="0"/>
                <a:cs typeface="Arial" panose="020B0604020202020204" pitchFamily="34" charset="0"/>
              </a:rPr>
              <a:t>Тепловая нагрузка в целом по г. Бердску,</a:t>
            </a:r>
            <a:r>
              <a:rPr lang="ru-RU" sz="1400" baseline="0">
                <a:latin typeface="Arial" panose="020B0604020202020204" pitchFamily="34" charset="0"/>
                <a:cs typeface="Arial" panose="020B0604020202020204" pitchFamily="34" charset="0"/>
              </a:rPr>
              <a:t> Гкал/час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'Таблица П30.1. (2)'!$B$199</c:f>
              <c:strCache>
                <c:ptCount val="1"/>
                <c:pt idx="0">
                  <c:v>Прирост тепловой нагрузки отопления, вентиляции и горячего водоснабжения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'Таблица П30.1. (2)'!$E$198:$M$198</c:f>
              <c:numCache>
                <c:formatCode>General</c:formatCode>
                <c:ptCount val="9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  <c:pt idx="5">
                  <c:v>2027</c:v>
                </c:pt>
                <c:pt idx="6">
                  <c:v>2030</c:v>
                </c:pt>
                <c:pt idx="7">
                  <c:v>2035</c:v>
                </c:pt>
                <c:pt idx="8">
                  <c:v>2040</c:v>
                </c:pt>
              </c:numCache>
            </c:numRef>
          </c:cat>
          <c:val>
            <c:numRef>
              <c:f>'Таблица П30.1. (2)'!$E$199:$M$199</c:f>
              <c:numCache>
                <c:formatCode>_-* #\ ##0.00\ _₽_-;\-* #\ ##0.00\ _₽_-;_-* "-"??\ _₽_-;_-@_-</c:formatCode>
                <c:ptCount val="9"/>
                <c:pt idx="0">
                  <c:v>369.97999999999996</c:v>
                </c:pt>
                <c:pt idx="1">
                  <c:v>365.98207299999996</c:v>
                </c:pt>
                <c:pt idx="2">
                  <c:v>369.25435799999997</c:v>
                </c:pt>
                <c:pt idx="3">
                  <c:v>370.29988299999997</c:v>
                </c:pt>
                <c:pt idx="4">
                  <c:v>370.29988299999997</c:v>
                </c:pt>
                <c:pt idx="5">
                  <c:v>370.29988299999997</c:v>
                </c:pt>
                <c:pt idx="6">
                  <c:v>457.25381585617015</c:v>
                </c:pt>
                <c:pt idx="7">
                  <c:v>506.93881585617009</c:v>
                </c:pt>
                <c:pt idx="8">
                  <c:v>553.97811075617005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35A-CC47-8CBD-A9E234197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5988960"/>
        <c:axId val="736050320"/>
      </c:lineChart>
      <c:catAx>
        <c:axId val="735988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36050320"/>
        <c:crosses val="autoZero"/>
        <c:auto val="1"/>
        <c:lblAlgn val="ctr"/>
        <c:lblOffset val="100"/>
        <c:noMultiLvlLbl val="0"/>
      </c:catAx>
      <c:valAx>
        <c:axId val="736050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.00\ _₽_-;\-* #\ ##0.00\ _₽_-;_-* &quot;-&quot;??\ _₽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735988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ru-RU">
                <a:latin typeface="Arial" panose="020B0604020202020204" pitchFamily="34" charset="0"/>
                <a:cs typeface="Arial" panose="020B0604020202020204" pitchFamily="34" charset="0"/>
              </a:rPr>
              <a:t>Суммарные</a:t>
            </a:r>
            <a:r>
              <a:rPr lang="ru-RU" baseline="0">
                <a:latin typeface="Arial" panose="020B0604020202020204" pitchFamily="34" charset="0"/>
                <a:cs typeface="Arial" panose="020B0604020202020204" pitchFamily="34" charset="0"/>
              </a:rPr>
              <a:t> затраты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528406758374159"/>
          <c:y val="0.14571006642392936"/>
          <c:w val="0.83471593241625841"/>
          <c:h val="0.797534841174465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'Глава 16'!$C$100</c:f>
              <c:strCache>
                <c:ptCount val="1"/>
              </c:strCache>
            </c:strRef>
          </c:tx>
          <c:invertIfNegative val="0"/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B9-0B48-9E65-A02FC05C6C9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B9-0B48-9E65-A02FC05C6C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'Глава 16'!$E$99:$L$99</c:f>
              <c:numCache>
                <c:formatCode>General</c:formatCod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2030</c:v>
                </c:pt>
                <c:pt idx="6">
                  <c:v>2035</c:v>
                </c:pt>
                <c:pt idx="7">
                  <c:v>2040</c:v>
                </c:pt>
              </c:numCache>
            </c:numRef>
          </c:cat>
          <c:val>
            <c:numRef>
              <c:f>'Глава 16'!$E$100:$L$100</c:f>
              <c:numCache>
                <c:formatCode>0.0</c:formatCode>
                <c:ptCount val="8"/>
                <c:pt idx="0">
                  <c:v>42500.000039999999</c:v>
                </c:pt>
                <c:pt idx="1">
                  <c:v>1551784.6008237957</c:v>
                </c:pt>
                <c:pt idx="2">
                  <c:v>75017.471608064821</c:v>
                </c:pt>
                <c:pt idx="3">
                  <c:v>0</c:v>
                </c:pt>
                <c:pt idx="4">
                  <c:v>0</c:v>
                </c:pt>
                <c:pt idx="5">
                  <c:v>369437.47683206736</c:v>
                </c:pt>
                <c:pt idx="6">
                  <c:v>480910.90738946962</c:v>
                </c:pt>
                <c:pt idx="7">
                  <c:v>172651.15757022254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B9-0B48-9E65-A02FC05C6C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8888960"/>
        <c:axId val="149890176"/>
      </c:barChart>
      <c:catAx>
        <c:axId val="148888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9890176"/>
        <c:crosses val="autoZero"/>
        <c:auto val="1"/>
        <c:lblAlgn val="ctr"/>
        <c:lblOffset val="100"/>
        <c:noMultiLvlLbl val="0"/>
      </c:catAx>
      <c:valAx>
        <c:axId val="1498901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ru-RU">
                    <a:latin typeface="Arial" panose="020B0604020202020204" pitchFamily="34" charset="0"/>
                    <a:cs typeface="Arial" panose="020B0604020202020204" pitchFamily="34" charset="0"/>
                  </a:rPr>
                  <a:t>Затраты, тыс. руб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ru-RU"/>
          </a:p>
        </c:txPr>
        <c:crossAx val="148888960"/>
        <c:crosses val="autoZero"/>
        <c:crossBetween val="between"/>
      </c:valAx>
      <c:spPr>
        <a:ln>
          <a:solidFill>
            <a:schemeClr val="accent1">
              <a:shade val="60000"/>
              <a:satMod val="110000"/>
            </a:schemeClr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Топливный баланс в 2022 году, т у.т.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2.7777777777778984E-3"/>
                  <c:y val="-0.1583927529892097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6F-E04B-A97F-40E3C2D07A7D}"/>
                </c:ext>
              </c:extLst>
            </c:dLbl>
            <c:dLbl>
              <c:idx val="1"/>
              <c:layout>
                <c:manualLayout>
                  <c:x val="5.5555555555555558E-3"/>
                  <c:y val="0.1712962962962971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6F-E04B-A97F-40E3C2D07A7D}"/>
                </c:ext>
              </c:extLst>
            </c:dLbl>
            <c:dLbl>
              <c:idx val="2"/>
              <c:layout>
                <c:manualLayout>
                  <c:x val="-0.11666666666666688"/>
                  <c:y val="-9.259259259259324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6F-E04B-A97F-40E3C2D07A7D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3"/>
              <c:pt idx="0">
                <c:v>Уголь</c:v>
              </c:pt>
              <c:pt idx="1">
                <c:v> Природный газ</c:v>
              </c:pt>
              <c:pt idx="2">
                <c:v> Мазут</c:v>
              </c:pt>
            </c:strLit>
          </c:cat>
          <c:val>
            <c:numRef>
              <c:f>(Т.45.12!$C$138,Т.45.12!$C$141,Т.45.12!$C$145)</c:f>
              <c:numCache>
                <c:formatCode>0.0</c:formatCode>
                <c:ptCount val="3"/>
                <c:pt idx="0">
                  <c:v>68434.8</c:v>
                </c:pt>
                <c:pt idx="1">
                  <c:v>93596.370000000024</c:v>
                </c:pt>
                <c:pt idx="2">
                  <c:v>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6F-E04B-A97F-40E3C2D07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Топливный баланс в 2040 году, т у.т.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10558683289588801"/>
                  <c:y val="4.992053076698745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97-8647-9844-C9F72570B29B}"/>
                </c:ext>
              </c:extLst>
            </c:dLbl>
            <c:dLbl>
              <c:idx val="1"/>
              <c:layout>
                <c:manualLayout>
                  <c:x val="-0.16628105861767278"/>
                  <c:y val="-7.122666958296879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97-8647-9844-C9F72570B29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Lit>
              <c:ptCount val="2"/>
              <c:pt idx="0">
                <c:v>Уголь</c:v>
              </c:pt>
              <c:pt idx="1">
                <c:v> Природный газ</c:v>
              </c:pt>
            </c:strLit>
          </c:cat>
          <c:val>
            <c:numRef>
              <c:f>(Т.45.12!$K$138,Т.45.12!$K$141)</c:f>
              <c:numCache>
                <c:formatCode>0.0</c:formatCode>
                <c:ptCount val="2"/>
                <c:pt idx="0">
                  <c:v>15657.559905475639</c:v>
                </c:pt>
                <c:pt idx="1">
                  <c:v>197362.578967604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97-8647-9844-C9F72570B2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'[Капзатраты 2023.xlsx]В записку'!$A$111</c:f>
              <c:strCache>
                <c:ptCount val="1"/>
                <c:pt idx="0">
                  <c:v>Капитальные затраты по источникам</c:v>
                </c:pt>
              </c:strCache>
            </c:strRef>
          </c:tx>
          <c:invertIfNegative val="0"/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записку'!$B$9:$V$9</c:f>
              <c:numCache>
                <c:formatCode>#\ ##0.0;;\–</c:formatCode>
                <c:ptCount val="8"/>
                <c:pt idx="0">
                  <c:v>42.500000039999996</c:v>
                </c:pt>
                <c:pt idx="1">
                  <c:v>1517.5830841674565</c:v>
                </c:pt>
                <c:pt idx="2">
                  <c:v>18.174138767369286</c:v>
                </c:pt>
                <c:pt idx="3">
                  <c:v>0</c:v>
                </c:pt>
                <c:pt idx="4">
                  <c:v>0</c:v>
                </c:pt>
                <c:pt idx="5">
                  <c:v>34.553376114824275</c:v>
                </c:pt>
                <c:pt idx="6">
                  <c:v>380.11081234606831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1E-6249-81BE-77C3D80E501D}"/>
            </c:ext>
          </c:extLst>
        </c:ser>
        <c:ser>
          <c:idx val="0"/>
          <c:order val="1"/>
          <c:tx>
            <c:strRef>
              <c:f>'[Капзатраты 2023.xlsx]В записку'!$A$112</c:f>
              <c:strCache>
                <c:ptCount val="1"/>
                <c:pt idx="0">
                  <c:v>Капитальные затраты по тепловым сетям</c:v>
                </c:pt>
              </c:strCache>
            </c:strRef>
          </c:tx>
          <c:invertIfNegative val="0"/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записку'!$B$10:$V$10</c:f>
              <c:numCache>
                <c:formatCode>#\ ##0.0;;\–</c:formatCode>
                <c:ptCount val="8"/>
                <c:pt idx="0">
                  <c:v>0.693580853473452</c:v>
                </c:pt>
                <c:pt idx="1">
                  <c:v>32.225545924151611</c:v>
                </c:pt>
                <c:pt idx="2">
                  <c:v>7.5947103455342981</c:v>
                </c:pt>
                <c:pt idx="3">
                  <c:v>83.837118357420664</c:v>
                </c:pt>
                <c:pt idx="4">
                  <c:v>83.837118357420664</c:v>
                </c:pt>
                <c:pt idx="5">
                  <c:v>419.18559178710331</c:v>
                </c:pt>
                <c:pt idx="6">
                  <c:v>491.42347194426105</c:v>
                </c:pt>
                <c:pt idx="7">
                  <c:v>211.21257988478436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1E-6249-81BE-77C3D80E501D}"/>
            </c:ext>
          </c:extLst>
        </c:ser>
        <c:ser>
          <c:idx val="1"/>
          <c:order val="2"/>
          <c:tx>
            <c:strRef>
              <c:f>'[Капзатраты 2023.xlsx]В записку'!$A$113</c:f>
              <c:strCache>
                <c:ptCount val="1"/>
                <c:pt idx="0">
                  <c:v>Инвест. составляющая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1563838104620569E-3"/>
                  <c:y val="-4.721445938237897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BE49614B-136F-1946-AD8A-97CCCBDFCA3B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7B1E-6249-81BE-77C3D80E501D}"/>
                </c:ext>
              </c:extLst>
            </c:dLbl>
            <c:dLbl>
              <c:idx val="1"/>
              <c:layout>
                <c:manualLayout>
                  <c:x val="-1.5679012345680163E-3"/>
                  <c:y val="-4.3340863950639338E-2"/>
                </c:manualLayout>
              </c:layout>
              <c:tx>
                <c:rich>
                  <a:bodyPr/>
                  <a:lstStyle/>
                  <a:p>
                    <a:fld id="{BC1C99DF-5FD8-CC40-A867-479179CFA5C0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7B1E-6249-81BE-77C3D80E501D}"/>
                </c:ext>
              </c:extLst>
            </c:dLbl>
            <c:dLbl>
              <c:idx val="2"/>
              <c:layout>
                <c:manualLayout>
                  <c:x val="-4.7243385647013046E-3"/>
                  <c:y val="-3.3470520740027945E-2"/>
                </c:manualLayout>
              </c:layout>
              <c:tx>
                <c:rich>
                  <a:bodyPr/>
                  <a:lstStyle/>
                  <a:p>
                    <a:fld id="{0B11BD15-8B01-4E41-AFD4-B263B1B3D591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7B1E-6249-81BE-77C3D80E501D}"/>
                </c:ext>
              </c:extLst>
            </c:dLbl>
            <c:dLbl>
              <c:idx val="3"/>
              <c:layout>
                <c:manualLayout>
                  <c:x val="5.7741248758960806E-17"/>
                  <c:y val="-4.6021966017538572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EC40A981-9B01-D747-8179-87302EC5A1D1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7B1E-6249-81BE-77C3D80E501D}"/>
                </c:ext>
              </c:extLst>
            </c:dLbl>
            <c:dLbl>
              <c:idx val="4"/>
              <c:layout>
                <c:manualLayout>
                  <c:x val="0"/>
                  <c:y val="-3.7654335832531513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3A206580-EA95-7044-977F-C2293C53D476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7B1E-6249-81BE-77C3D80E501D}"/>
                </c:ext>
              </c:extLst>
            </c:dLbl>
            <c:dLbl>
              <c:idx val="5"/>
              <c:layout>
                <c:manualLayout>
                  <c:x val="-1.5370427297878881E-3"/>
                  <c:y val="-6.2523700118221767E-2"/>
                </c:manualLayout>
              </c:layout>
              <c:tx>
                <c:rich>
                  <a:bodyPr/>
                  <a:lstStyle/>
                  <a:p>
                    <a:fld id="{DD2858FA-54F5-F24C-8219-8DF3E57DCFF9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7B1E-6249-81BE-77C3D80E501D}"/>
                </c:ext>
              </c:extLst>
            </c:dLbl>
            <c:dLbl>
              <c:idx val="6"/>
              <c:layout>
                <c:manualLayout>
                  <c:x val="-1.1271516475591018E-16"/>
                  <c:y val="-0.12278366054101594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0786BE9B-9C20-774D-9B49-9CC29F7ABE38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7B1E-6249-81BE-77C3D80E501D}"/>
                </c:ext>
              </c:extLst>
            </c:dLbl>
            <c:dLbl>
              <c:idx val="7"/>
              <c:layout>
                <c:manualLayout>
                  <c:x val="-1.5747795215671015E-3"/>
                  <c:y val="-7.2911707994743544E-2"/>
                </c:manualLayout>
              </c:layout>
              <c:tx>
                <c:rich>
                  <a:bodyPr/>
                  <a:lstStyle/>
                  <a:p>
                    <a:fld id="{BFC100E7-ADC7-684E-A4DF-18846BD01AC2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7B1E-6249-81BE-77C3D80E501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записку'!$B$15:$V$15</c:f>
              <c:numCache>
                <c:formatCode>#\ ##0.0;;\–</c:formatCode>
                <c:ptCount val="8"/>
                <c:pt idx="0">
                  <c:v>0</c:v>
                </c:pt>
                <c:pt idx="1">
                  <c:v>82.077932376298349</c:v>
                </c:pt>
                <c:pt idx="2">
                  <c:v>2.6771891554530463</c:v>
                </c:pt>
                <c:pt idx="3">
                  <c:v>12.985930599264819</c:v>
                </c:pt>
                <c:pt idx="4">
                  <c:v>16.955675606488924</c:v>
                </c:pt>
                <c:pt idx="5">
                  <c:v>116.05153076609975</c:v>
                </c:pt>
                <c:pt idx="6">
                  <c:v>456.30493096623832</c:v>
                </c:pt>
                <c:pt idx="7">
                  <c:v>180.3015967864352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'[Капзатраты 2023.xlsx]В записку'!$B$14:$V$14</c15:f>
                <c15:dlblRangeCache>
                  <c:ptCount val="8"/>
                  <c:pt idx="0">
                    <c:v>43,2</c:v>
                  </c:pt>
                  <c:pt idx="1">
                    <c:v>1 631,9</c:v>
                  </c:pt>
                  <c:pt idx="2">
                    <c:v>28,4</c:v>
                  </c:pt>
                  <c:pt idx="3">
                    <c:v>96,8</c:v>
                  </c:pt>
                  <c:pt idx="4">
                    <c:v>100,8</c:v>
                  </c:pt>
                  <c:pt idx="5">
                    <c:v>569,8</c:v>
                  </c:pt>
                  <c:pt idx="6">
                    <c:v>1 327,8</c:v>
                  </c:pt>
                  <c:pt idx="7">
                    <c:v>391,5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7B1E-6249-81BE-77C3D80E50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91461120"/>
        <c:axId val="284928832"/>
      </c:barChart>
      <c:catAx>
        <c:axId val="29146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4928832"/>
        <c:crosses val="autoZero"/>
        <c:auto val="1"/>
        <c:lblAlgn val="ctr"/>
        <c:lblOffset val="100"/>
        <c:noMultiLvlLbl val="0"/>
      </c:catAx>
      <c:valAx>
        <c:axId val="284928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млн. руб.</a:t>
                </a:r>
              </a:p>
            </c:rich>
          </c:tx>
          <c:overlay val="0"/>
        </c:title>
        <c:numFmt formatCode="#,##0\ _₽" sourceLinked="0"/>
        <c:majorTickMark val="out"/>
        <c:minorTickMark val="none"/>
        <c:tickLblPos val="nextTo"/>
        <c:crossAx val="2914611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2"/>
          <c:order val="0"/>
          <c:tx>
            <c:strRef>
              <c:f>'[Капзатраты 2023.xlsx]В записку'!$A$111</c:f>
              <c:strCache>
                <c:ptCount val="1"/>
                <c:pt idx="0">
                  <c:v>Капитальные затраты по источникам</c:v>
                </c:pt>
              </c:strCache>
            </c:strRef>
          </c:tx>
          <c:invertIfNegative val="0"/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записку'!$B$18:$V$18</c:f>
              <c:numCache>
                <c:formatCode>#\ ##0.0;;\–</c:formatCode>
                <c:ptCount val="8"/>
                <c:pt idx="0">
                  <c:v>0</c:v>
                </c:pt>
                <c:pt idx="1">
                  <c:v>31.04079687070961</c:v>
                </c:pt>
                <c:pt idx="2">
                  <c:v>53.682613055066099</c:v>
                </c:pt>
                <c:pt idx="3">
                  <c:v>0</c:v>
                </c:pt>
                <c:pt idx="4">
                  <c:v>0</c:v>
                </c:pt>
                <c:pt idx="5">
                  <c:v>47.132171433538907</c:v>
                </c:pt>
                <c:pt idx="6">
                  <c:v>0</c:v>
                </c:pt>
                <c:pt idx="7">
                  <c:v>131.85558135931461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E-3545-BE46-E06F88561B03}"/>
            </c:ext>
          </c:extLst>
        </c:ser>
        <c:ser>
          <c:idx val="0"/>
          <c:order val="1"/>
          <c:tx>
            <c:strRef>
              <c:f>'[Капзатраты 2023.xlsx]В записку'!$A$112</c:f>
              <c:strCache>
                <c:ptCount val="1"/>
                <c:pt idx="0">
                  <c:v>Капитальные затраты по тепловым сетям</c:v>
                </c:pt>
              </c:strCache>
            </c:strRef>
          </c:tx>
          <c:invertIfNegative val="0"/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записку'!$B$19:$V$19</c:f>
              <c:numCache>
                <c:formatCode>#\ ##0.0;;\–</c:formatCode>
                <c:ptCount val="8"/>
                <c:pt idx="0">
                  <c:v>19.483429640995784</c:v>
                </c:pt>
                <c:pt idx="1">
                  <c:v>5.4611111111111112</c:v>
                </c:pt>
                <c:pt idx="2">
                  <c:v>6.3552060632181284</c:v>
                </c:pt>
                <c:pt idx="3">
                  <c:v>58.540573800119788</c:v>
                </c:pt>
                <c:pt idx="4">
                  <c:v>58.540573800119788</c:v>
                </c:pt>
                <c:pt idx="5">
                  <c:v>292.70286900059892</c:v>
                </c:pt>
                <c:pt idx="6">
                  <c:v>138.32723499453246</c:v>
                </c:pt>
                <c:pt idx="7">
                  <c:v>123.59799128258831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BE-3545-BE46-E06F88561B03}"/>
            </c:ext>
          </c:extLst>
        </c:ser>
        <c:ser>
          <c:idx val="1"/>
          <c:order val="2"/>
          <c:tx>
            <c:strRef>
              <c:f>'[Капзатраты 2023.xlsx]В записку'!$A$113</c:f>
              <c:strCache>
                <c:ptCount val="1"/>
                <c:pt idx="0">
                  <c:v>Инвест. составляющая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089395594488773E-17"/>
                  <c:y val="-4.856333468231485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1A80DD6D-CF85-2C47-9F2C-3E362CCAE78E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6ABE-3545-BE46-E06F88561B03}"/>
                </c:ext>
              </c:extLst>
            </c:dLbl>
            <c:dLbl>
              <c:idx val="1"/>
              <c:layout>
                <c:manualLayout>
                  <c:x val="0"/>
                  <c:y val="-4.4516390125455281E-2"/>
                </c:manualLayout>
              </c:layout>
              <c:tx>
                <c:rich>
                  <a:bodyPr/>
                  <a:lstStyle/>
                  <a:p>
                    <a:fld id="{C8FB33B4-568F-0648-A8D3-89C352B617CC}" type="CELLRANGE">
                      <a:rPr lang="en-US"/>
                      <a:pPr/>
                      <a:t>[ДИАПАЗОН ЯЧЕЕК]</a:t>
                    </a:fld>
                    <a:endParaRPr lang="ru-RU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6ABE-3545-BE46-E06F88561B03}"/>
                </c:ext>
              </c:extLst>
            </c:dLbl>
            <c:dLbl>
              <c:idx val="2"/>
              <c:layout>
                <c:manualLayout>
                  <c:x val="0"/>
                  <c:y val="-4.856333468231492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2702A69F-EF60-4843-9412-D0156CB27F1A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6ABE-3545-BE46-E06F88561B03}"/>
                </c:ext>
              </c:extLst>
            </c:dLbl>
            <c:dLbl>
              <c:idx val="3"/>
              <c:layout>
                <c:manualLayout>
                  <c:x val="-1.1271516475591018E-16"/>
                  <c:y val="-5.2610279239174496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AFCB55F6-D97C-4848-8FE0-8438A6C36099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6ABE-3545-BE46-E06F88561B03}"/>
                </c:ext>
              </c:extLst>
            </c:dLbl>
            <c:dLbl>
              <c:idx val="4"/>
              <c:layout>
                <c:manualLayout>
                  <c:x val="-1.5370427297878881E-3"/>
                  <c:y val="-4.856333468231478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B9170132-3EDD-CA46-9DA9-4F757F7FEF28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6ABE-3545-BE46-E06F88561B03}"/>
                </c:ext>
              </c:extLst>
            </c:dLbl>
            <c:dLbl>
              <c:idx val="5"/>
              <c:layout>
                <c:manualLayout>
                  <c:x val="-1.5370427297878881E-3"/>
                  <c:y val="-0.10522055847834885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9B7C4FA2-A178-B744-A275-E7A52481B962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6ABE-3545-BE46-E06F88561B03}"/>
                </c:ext>
              </c:extLst>
            </c:dLbl>
            <c:dLbl>
              <c:idx val="6"/>
              <c:layout>
                <c:manualLayout>
                  <c:x val="-1.5370427297878881E-3"/>
                  <c:y val="-9.71266693646297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5E711B27-430C-744F-8D1D-691DEE4ABC52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6ABE-3545-BE46-E06F88561B03}"/>
                </c:ext>
              </c:extLst>
            </c:dLbl>
            <c:dLbl>
              <c:idx val="7"/>
              <c:layout>
                <c:manualLayout>
                  <c:x val="1.5370427297877753E-3"/>
                  <c:y val="-0.19425333872925946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/>
                    </a:pPr>
                    <a:fld id="{5F03506C-0648-0A4A-8CF9-4465B79C4253}" type="CELLRANGE">
                      <a:rPr lang="en-US"/>
                      <a:pPr>
                        <a:defRPr/>
                      </a:pPr>
                      <a:t>[ДИАПАЗОН ЯЧЕЕК]</a:t>
                    </a:fld>
                    <a:endParaRPr lang="ru-RU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6ABE-3545-BE46-E06F88561B0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cat>
            <c:strRef>
              <c:f>'[Капзатраты 2023.xlsx]В записку'!$B$1:$V$1</c:f>
              <c:strCache>
                <c:ptCount val="8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2027</c:v>
                </c:pt>
                <c:pt idx="5">
                  <c:v>2028-
-2030</c:v>
                </c:pt>
                <c:pt idx="6">
                  <c:v>2031-
-2035</c:v>
                </c:pt>
                <c:pt idx="7">
                  <c:v>2036-
-2040</c:v>
                </c:pt>
              </c:strCache>
            </c:strRef>
          </c:cat>
          <c:val>
            <c:numRef>
              <c:f>'[Капзатраты 2023.xlsx]В записку'!$B$24:$V$24</c:f>
              <c:numCache>
                <c:formatCode>#\ ##0.0;;\–</c:formatCode>
                <c:ptCount val="8"/>
                <c:pt idx="0">
                  <c:v>0</c:v>
                </c:pt>
                <c:pt idx="1">
                  <c:v>1.9331426324298278</c:v>
                </c:pt>
                <c:pt idx="2">
                  <c:v>6.2374767905345223</c:v>
                </c:pt>
                <c:pt idx="3">
                  <c:v>9.0676283191001232</c:v>
                </c:pt>
                <c:pt idx="4">
                  <c:v>11.83956460598813</c:v>
                </c:pt>
                <c:pt idx="5">
                  <c:v>87.959572391279096</c:v>
                </c:pt>
                <c:pt idx="6">
                  <c:v>72.423312028771733</c:v>
                </c:pt>
                <c:pt idx="7">
                  <c:v>218.06791563864024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'[Капзатраты 2023.xlsx]В записку'!$B$23:$W$23</c15:f>
                <c15:dlblRangeCache>
                  <c:ptCount val="9"/>
                  <c:pt idx="0">
                    <c:v>19,5</c:v>
                  </c:pt>
                  <c:pt idx="1">
                    <c:v>38,4</c:v>
                  </c:pt>
                  <c:pt idx="2">
                    <c:v>66,3</c:v>
                  </c:pt>
                  <c:pt idx="3">
                    <c:v>67,6</c:v>
                  </c:pt>
                  <c:pt idx="4">
                    <c:v>70,4</c:v>
                  </c:pt>
                  <c:pt idx="5">
                    <c:v>427,8</c:v>
                  </c:pt>
                  <c:pt idx="6">
                    <c:v>210,8</c:v>
                  </c:pt>
                  <c:pt idx="7">
                    <c:v>473,5</c:v>
                  </c:pt>
                  <c:pt idx="8">
                    <c:v>1 236,3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A-6ABE-3545-BE46-E06F88561B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91461120"/>
        <c:axId val="284928832"/>
      </c:barChart>
      <c:catAx>
        <c:axId val="29146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4928832"/>
        <c:crosses val="autoZero"/>
        <c:auto val="1"/>
        <c:lblAlgn val="ctr"/>
        <c:lblOffset val="100"/>
        <c:noMultiLvlLbl val="0"/>
      </c:catAx>
      <c:valAx>
        <c:axId val="2849288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млн. руб.</a:t>
                </a:r>
              </a:p>
            </c:rich>
          </c:tx>
          <c:overlay val="0"/>
        </c:title>
        <c:numFmt formatCode="#,##0\ _₽" sourceLinked="0"/>
        <c:majorTickMark val="out"/>
        <c:minorTickMark val="none"/>
        <c:tickLblPos val="nextTo"/>
        <c:crossAx val="2914611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07E00-033E-4830-82C6-188114030A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2920E3B-B15C-441C-B65F-EC1382682943}">
      <dgm:prSet custT="1"/>
      <dgm:spPr/>
      <dgm:t>
        <a:bodyPr/>
        <a:lstStyle/>
        <a:p>
          <a:pPr algn="just" rtl="0"/>
          <a:r>
            <a:rPr lang="ru-RU" sz="1600" b="1" dirty="0"/>
            <a:t>Федеральный закон Российской Федерации от 27.07.2010 №190-ФЗ «О теплоснабжении» (статья 23 ч.2)</a:t>
          </a:r>
        </a:p>
      </dgm:t>
    </dgm:pt>
    <dgm:pt modelId="{371B0981-60A6-45D3-9B61-D94BC2F6764B}" type="parTrans" cxnId="{D21DE4B6-4A58-4E72-A2E3-FC83FD2650CD}">
      <dgm:prSet/>
      <dgm:spPr/>
      <dgm:t>
        <a:bodyPr/>
        <a:lstStyle/>
        <a:p>
          <a:pPr algn="just"/>
          <a:endParaRPr lang="ru-RU" sz="1600"/>
        </a:p>
      </dgm:t>
    </dgm:pt>
    <dgm:pt modelId="{A92C9B55-5934-4A4A-9A68-3FA6179E532C}" type="sibTrans" cxnId="{D21DE4B6-4A58-4E72-A2E3-FC83FD2650CD}">
      <dgm:prSet/>
      <dgm:spPr/>
      <dgm:t>
        <a:bodyPr/>
        <a:lstStyle/>
        <a:p>
          <a:pPr algn="just"/>
          <a:endParaRPr lang="ru-RU" sz="1600"/>
        </a:p>
      </dgm:t>
    </dgm:pt>
    <dgm:pt modelId="{6007E652-A184-47A7-A7B6-6DD195E97A10}">
      <dgm:prSet custT="1"/>
      <dgm:spPr/>
      <dgm:t>
        <a:bodyPr/>
        <a:lstStyle/>
        <a:p>
          <a:pPr algn="just" rtl="0"/>
          <a:r>
            <a:rPr lang="ru-RU" sz="1600" b="1" dirty="0"/>
            <a:t>Постановление Правительства РФ №154 от 22.02.2012 (Требования к порядку разработки и утверждения схем теплоснабжения)</a:t>
          </a:r>
        </a:p>
      </dgm:t>
    </dgm:pt>
    <dgm:pt modelId="{F0DF233A-F647-4D7E-AC5E-17CE270D93FE}" type="parTrans" cxnId="{7169C0A5-1DF7-45F2-9F25-C89816883495}">
      <dgm:prSet/>
      <dgm:spPr/>
      <dgm:t>
        <a:bodyPr/>
        <a:lstStyle/>
        <a:p>
          <a:pPr algn="just"/>
          <a:endParaRPr lang="ru-RU" sz="1600"/>
        </a:p>
      </dgm:t>
    </dgm:pt>
    <dgm:pt modelId="{70B8D2FD-05FF-4B52-A50F-FF5A63774AA5}" type="sibTrans" cxnId="{7169C0A5-1DF7-45F2-9F25-C89816883495}">
      <dgm:prSet/>
      <dgm:spPr/>
      <dgm:t>
        <a:bodyPr/>
        <a:lstStyle/>
        <a:p>
          <a:pPr algn="just"/>
          <a:endParaRPr lang="ru-RU" sz="1600"/>
        </a:p>
      </dgm:t>
    </dgm:pt>
    <dgm:pt modelId="{CECE92E9-15FE-4397-AB70-2B6A8D7F605B}">
      <dgm:prSet custT="1"/>
      <dgm:spPr/>
      <dgm:t>
        <a:bodyPr/>
        <a:lstStyle/>
        <a:p>
          <a:pPr algn="just" rtl="0"/>
          <a:r>
            <a:rPr lang="ru-RU" sz="1600" b="1" dirty="0"/>
            <a:t>Контракт № 27 МКУ от 24.04.20213 г. «Оказание услуг по подготовке проекта актуализации схемы теплоснабжения с обосновывающими материалами города Бердска Новосибирской области на 2024 год и на период до 2040 года</a:t>
          </a:r>
          <a:r>
            <a:rPr lang="ru-RU" sz="1600" dirty="0"/>
            <a:t> </a:t>
          </a:r>
          <a:r>
            <a:rPr lang="ru-RU" sz="1600" b="1" dirty="0"/>
            <a:t>» </a:t>
          </a:r>
        </a:p>
      </dgm:t>
    </dgm:pt>
    <dgm:pt modelId="{7FEB3E2F-BBDA-416A-87EE-8F4B3E182318}" type="parTrans" cxnId="{362139FB-B224-4666-98A4-F36B7C407477}">
      <dgm:prSet/>
      <dgm:spPr/>
      <dgm:t>
        <a:bodyPr/>
        <a:lstStyle/>
        <a:p>
          <a:pPr algn="just"/>
          <a:endParaRPr lang="ru-RU" sz="1600"/>
        </a:p>
      </dgm:t>
    </dgm:pt>
    <dgm:pt modelId="{2AE01BC2-FC43-4E87-9343-BDCE722741C5}" type="sibTrans" cxnId="{362139FB-B224-4666-98A4-F36B7C407477}">
      <dgm:prSet/>
      <dgm:spPr/>
      <dgm:t>
        <a:bodyPr/>
        <a:lstStyle/>
        <a:p>
          <a:pPr algn="just"/>
          <a:endParaRPr lang="ru-RU" sz="1600"/>
        </a:p>
      </dgm:t>
    </dgm:pt>
    <dgm:pt modelId="{CE091EA9-12C9-4DF5-B201-1BA6289748F5}" type="pres">
      <dgm:prSet presAssocID="{60407E00-033E-4830-82C6-188114030ADB}" presName="linear" presStyleCnt="0">
        <dgm:presLayoutVars>
          <dgm:animLvl val="lvl"/>
          <dgm:resizeHandles val="exact"/>
        </dgm:presLayoutVars>
      </dgm:prSet>
      <dgm:spPr/>
    </dgm:pt>
    <dgm:pt modelId="{A51C8BE5-EA34-49EA-95FB-DFD08E0FE9A1}" type="pres">
      <dgm:prSet presAssocID="{42920E3B-B15C-441C-B65F-EC1382682943}" presName="parentText" presStyleLbl="node1" presStyleIdx="0" presStyleCnt="3" custLinFactY="20407" custLinFactNeighborY="100000">
        <dgm:presLayoutVars>
          <dgm:chMax val="0"/>
          <dgm:bulletEnabled val="1"/>
        </dgm:presLayoutVars>
      </dgm:prSet>
      <dgm:spPr/>
    </dgm:pt>
    <dgm:pt modelId="{430ABF91-E10E-47BF-B216-915237A540D3}" type="pres">
      <dgm:prSet presAssocID="{A92C9B55-5934-4A4A-9A68-3FA6179E532C}" presName="spacer" presStyleCnt="0"/>
      <dgm:spPr/>
    </dgm:pt>
    <dgm:pt modelId="{95921A68-25CA-4C8D-AF73-DEA9E5E4E570}" type="pres">
      <dgm:prSet presAssocID="{6007E652-A184-47A7-A7B6-6DD195E97A10}" presName="parentText" presStyleLbl="node1" presStyleIdx="1" presStyleCnt="3" custLinFactY="8186" custLinFactNeighborY="100000">
        <dgm:presLayoutVars>
          <dgm:chMax val="0"/>
          <dgm:bulletEnabled val="1"/>
        </dgm:presLayoutVars>
      </dgm:prSet>
      <dgm:spPr/>
    </dgm:pt>
    <dgm:pt modelId="{568B59FF-29A2-4E6B-B828-4A744A7CCEC3}" type="pres">
      <dgm:prSet presAssocID="{70B8D2FD-05FF-4B52-A50F-FF5A63774AA5}" presName="spacer" presStyleCnt="0"/>
      <dgm:spPr/>
    </dgm:pt>
    <dgm:pt modelId="{B505D082-D9F6-410B-8F5D-71E87BD4E696}" type="pres">
      <dgm:prSet presAssocID="{CECE92E9-15FE-4397-AB70-2B6A8D7F605B}" presName="parentText" presStyleLbl="node1" presStyleIdx="2" presStyleCnt="3" custLinFactNeighborY="75386">
        <dgm:presLayoutVars>
          <dgm:chMax val="0"/>
          <dgm:bulletEnabled val="1"/>
        </dgm:presLayoutVars>
      </dgm:prSet>
      <dgm:spPr/>
    </dgm:pt>
  </dgm:ptLst>
  <dgm:cxnLst>
    <dgm:cxn modelId="{A7EFB63F-D7F8-40CE-950E-A3E960317F58}" type="presOf" srcId="{CECE92E9-15FE-4397-AB70-2B6A8D7F605B}" destId="{B505D082-D9F6-410B-8F5D-71E87BD4E696}" srcOrd="0" destOrd="0" presId="urn:microsoft.com/office/officeart/2005/8/layout/vList2"/>
    <dgm:cxn modelId="{14EEE03F-F882-46C0-9090-C19479048FCF}" type="presOf" srcId="{42920E3B-B15C-441C-B65F-EC1382682943}" destId="{A51C8BE5-EA34-49EA-95FB-DFD08E0FE9A1}" srcOrd="0" destOrd="0" presId="urn:microsoft.com/office/officeart/2005/8/layout/vList2"/>
    <dgm:cxn modelId="{C1F56B4D-AC22-4DB1-AC86-DD23C208207E}" type="presOf" srcId="{6007E652-A184-47A7-A7B6-6DD195E97A10}" destId="{95921A68-25CA-4C8D-AF73-DEA9E5E4E570}" srcOrd="0" destOrd="0" presId="urn:microsoft.com/office/officeart/2005/8/layout/vList2"/>
    <dgm:cxn modelId="{7169C0A5-1DF7-45F2-9F25-C89816883495}" srcId="{60407E00-033E-4830-82C6-188114030ADB}" destId="{6007E652-A184-47A7-A7B6-6DD195E97A10}" srcOrd="1" destOrd="0" parTransId="{F0DF233A-F647-4D7E-AC5E-17CE270D93FE}" sibTransId="{70B8D2FD-05FF-4B52-A50F-FF5A63774AA5}"/>
    <dgm:cxn modelId="{D21DE4B6-4A58-4E72-A2E3-FC83FD2650CD}" srcId="{60407E00-033E-4830-82C6-188114030ADB}" destId="{42920E3B-B15C-441C-B65F-EC1382682943}" srcOrd="0" destOrd="0" parTransId="{371B0981-60A6-45D3-9B61-D94BC2F6764B}" sibTransId="{A92C9B55-5934-4A4A-9A68-3FA6179E532C}"/>
    <dgm:cxn modelId="{3D992EE3-462D-406E-8317-9DE2BBBC05D1}" type="presOf" srcId="{60407E00-033E-4830-82C6-188114030ADB}" destId="{CE091EA9-12C9-4DF5-B201-1BA6289748F5}" srcOrd="0" destOrd="0" presId="urn:microsoft.com/office/officeart/2005/8/layout/vList2"/>
    <dgm:cxn modelId="{362139FB-B224-4666-98A4-F36B7C407477}" srcId="{60407E00-033E-4830-82C6-188114030ADB}" destId="{CECE92E9-15FE-4397-AB70-2B6A8D7F605B}" srcOrd="2" destOrd="0" parTransId="{7FEB3E2F-BBDA-416A-87EE-8F4B3E182318}" sibTransId="{2AE01BC2-FC43-4E87-9343-BDCE722741C5}"/>
    <dgm:cxn modelId="{50E85900-58F4-4F80-BAC7-69B2A082FFF1}" type="presParOf" srcId="{CE091EA9-12C9-4DF5-B201-1BA6289748F5}" destId="{A51C8BE5-EA34-49EA-95FB-DFD08E0FE9A1}" srcOrd="0" destOrd="0" presId="urn:microsoft.com/office/officeart/2005/8/layout/vList2"/>
    <dgm:cxn modelId="{27297D82-3218-4E48-9A30-F42B90B54694}" type="presParOf" srcId="{CE091EA9-12C9-4DF5-B201-1BA6289748F5}" destId="{430ABF91-E10E-47BF-B216-915237A540D3}" srcOrd="1" destOrd="0" presId="urn:microsoft.com/office/officeart/2005/8/layout/vList2"/>
    <dgm:cxn modelId="{C574E780-F6F6-475A-B2E9-54EFE83FDBD9}" type="presParOf" srcId="{CE091EA9-12C9-4DF5-B201-1BA6289748F5}" destId="{95921A68-25CA-4C8D-AF73-DEA9E5E4E570}" srcOrd="2" destOrd="0" presId="urn:microsoft.com/office/officeart/2005/8/layout/vList2"/>
    <dgm:cxn modelId="{B1540D75-5E83-4491-BE16-03CE9CD762EF}" type="presParOf" srcId="{CE091EA9-12C9-4DF5-B201-1BA6289748F5}" destId="{568B59FF-29A2-4E6B-B828-4A744A7CCEC3}" srcOrd="3" destOrd="0" presId="urn:microsoft.com/office/officeart/2005/8/layout/vList2"/>
    <dgm:cxn modelId="{29083FAB-26EB-437E-8D13-34C38E7CAA08}" type="presParOf" srcId="{CE091EA9-12C9-4DF5-B201-1BA6289748F5}" destId="{B505D082-D9F6-410B-8F5D-71E87BD4E6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613DC-8366-4A79-9DEB-9B0D98643DA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62DF41-64B3-4F91-8BA7-7233DA52D033}">
      <dgm:prSet custT="1"/>
      <dgm:spPr/>
      <dgm:t>
        <a:bodyPr/>
        <a:lstStyle/>
        <a:p>
          <a:pPr rtl="0"/>
          <a:r>
            <a:rPr lang="ru-RU" sz="2400" dirty="0">
              <a:latin typeface="Arial" pitchFamily="34" charset="0"/>
              <a:cs typeface="Arial" pitchFamily="34" charset="0"/>
            </a:rPr>
            <a:t>Предложения систематизированы в четыре группы по виду предлагаемых работ: </a:t>
          </a:r>
        </a:p>
      </dgm:t>
    </dgm:pt>
    <dgm:pt modelId="{ECFE443A-2965-4C54-9ABA-0692881CD249}" type="parTrans" cxnId="{B67EE9CB-CE9C-4FF4-BD59-D59D90FAD313}">
      <dgm:prSet/>
      <dgm:spPr/>
      <dgm:t>
        <a:bodyPr/>
        <a:lstStyle/>
        <a:p>
          <a:endParaRPr lang="ru-RU"/>
        </a:p>
      </dgm:t>
    </dgm:pt>
    <dgm:pt modelId="{74CCE860-1D09-43F2-A5AD-88231A444D93}" type="sibTrans" cxnId="{B67EE9CB-CE9C-4FF4-BD59-D59D90FAD313}">
      <dgm:prSet/>
      <dgm:spPr/>
      <dgm:t>
        <a:bodyPr/>
        <a:lstStyle/>
        <a:p>
          <a:endParaRPr lang="ru-RU"/>
        </a:p>
      </dgm:t>
    </dgm:pt>
    <dgm:pt modelId="{A812C6DF-3559-4D83-A4CF-16893D4A2861}" type="pres">
      <dgm:prSet presAssocID="{43E613DC-8366-4A79-9DEB-9B0D98643DA9}" presName="linear" presStyleCnt="0">
        <dgm:presLayoutVars>
          <dgm:animLvl val="lvl"/>
          <dgm:resizeHandles val="exact"/>
        </dgm:presLayoutVars>
      </dgm:prSet>
      <dgm:spPr/>
    </dgm:pt>
    <dgm:pt modelId="{F8DB0CAE-1FA5-4EB5-BE0A-A49BB7E8B9C5}" type="pres">
      <dgm:prSet presAssocID="{A662DF41-64B3-4F91-8BA7-7233DA52D033}" presName="parentText" presStyleLbl="node1" presStyleIdx="0" presStyleCnt="1" custScaleY="64475" custLinFactY="-81429" custLinFactNeighborX="-450" custLinFactNeighborY="-100000">
        <dgm:presLayoutVars>
          <dgm:chMax val="0"/>
          <dgm:bulletEnabled val="1"/>
        </dgm:presLayoutVars>
      </dgm:prSet>
      <dgm:spPr/>
    </dgm:pt>
  </dgm:ptLst>
  <dgm:cxnLst>
    <dgm:cxn modelId="{09C4A90E-6B34-4960-811F-14B014FCE817}" type="presOf" srcId="{43E613DC-8366-4A79-9DEB-9B0D98643DA9}" destId="{A812C6DF-3559-4D83-A4CF-16893D4A2861}" srcOrd="0" destOrd="0" presId="urn:microsoft.com/office/officeart/2005/8/layout/vList2"/>
    <dgm:cxn modelId="{389A93C3-C038-4F97-AB2B-7E3FB77F3F58}" type="presOf" srcId="{A662DF41-64B3-4F91-8BA7-7233DA52D033}" destId="{F8DB0CAE-1FA5-4EB5-BE0A-A49BB7E8B9C5}" srcOrd="0" destOrd="0" presId="urn:microsoft.com/office/officeart/2005/8/layout/vList2"/>
    <dgm:cxn modelId="{B67EE9CB-CE9C-4FF4-BD59-D59D90FAD313}" srcId="{43E613DC-8366-4A79-9DEB-9B0D98643DA9}" destId="{A662DF41-64B3-4F91-8BA7-7233DA52D033}" srcOrd="0" destOrd="0" parTransId="{ECFE443A-2965-4C54-9ABA-0692881CD249}" sibTransId="{74CCE860-1D09-43F2-A5AD-88231A444D93}"/>
    <dgm:cxn modelId="{0543BAE5-E640-4FEA-90F9-F46FA468DB10}" type="presParOf" srcId="{A812C6DF-3559-4D83-A4CF-16893D4A2861}" destId="{F8DB0CAE-1FA5-4EB5-BE0A-A49BB7E8B9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77CB494-1364-49D3-98C0-50DC85175A4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C56D55-2DB1-433C-B375-25130FD3C2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  <a:alpha val="0"/>
          </a:schemeClr>
        </a:solidFill>
        <a:ln>
          <a:solidFill>
            <a:schemeClr val="accent1">
              <a:shade val="60000"/>
              <a:satMod val="110000"/>
              <a:alpha val="0"/>
            </a:schemeClr>
          </a:solidFill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gm:spPr>
      <dgm:t>
        <a:bodyPr/>
        <a:lstStyle/>
        <a:p>
          <a:endParaRPr lang="ru-RU" sz="105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CE36DD-8398-433E-8CAD-912C6DE06254}" type="parTrans" cxnId="{5F587C82-A81A-4F0C-ACD7-B29A4F5FF309}">
      <dgm:prSet/>
      <dgm:spPr/>
      <dgm:t>
        <a:bodyPr/>
        <a:lstStyle/>
        <a:p>
          <a:endParaRPr lang="ru-RU" sz="800"/>
        </a:p>
      </dgm:t>
    </dgm:pt>
    <dgm:pt modelId="{B8072A11-133B-4AD5-8EB4-BB9AB38B19A8}" type="sibTrans" cxnId="{5F587C82-A81A-4F0C-ACD7-B29A4F5FF309}">
      <dgm:prSet/>
      <dgm:spPr/>
      <dgm:t>
        <a:bodyPr/>
        <a:lstStyle/>
        <a:p>
          <a:endParaRPr lang="ru-RU" sz="800"/>
        </a:p>
      </dgm:t>
    </dgm:pt>
    <dgm:pt modelId="{BD8E1633-A872-42FE-ABFA-25954F22AD9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Котельная «Новая» МУП «КБУ»</a:t>
          </a:r>
        </a:p>
      </dgm:t>
    </dgm:pt>
    <dgm:pt modelId="{16DEFFD3-B969-419A-94D7-B348C78DC69D}" type="parTrans" cxnId="{85D90CCF-2476-4A78-AAE9-43CF199CD7FC}">
      <dgm:prSet/>
      <dgm:spPr/>
      <dgm:t>
        <a:bodyPr/>
        <a:lstStyle/>
        <a:p>
          <a:endParaRPr lang="ru-RU" sz="800"/>
        </a:p>
      </dgm:t>
    </dgm:pt>
    <dgm:pt modelId="{66343098-8ED1-4082-908D-AE4DAE255E39}" type="sibTrans" cxnId="{85D90CCF-2476-4A78-AAE9-43CF199CD7FC}">
      <dgm:prSet/>
      <dgm:spPr/>
      <dgm:t>
        <a:bodyPr/>
        <a:lstStyle/>
        <a:p>
          <a:endParaRPr lang="ru-RU" sz="800"/>
        </a:p>
      </dgm:t>
    </dgm:pt>
    <dgm:pt modelId="{279794E2-0092-49EB-AE03-A5F6D1860B4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Котельная «Коммунальщик"</a:t>
          </a:r>
        </a:p>
      </dgm:t>
    </dgm:pt>
    <dgm:pt modelId="{2667E0E8-184E-4A45-BCBE-70082E61FBEA}" type="parTrans" cxnId="{A1116A79-CCB4-452C-AC29-FF44224819A2}">
      <dgm:prSet/>
      <dgm:spPr/>
      <dgm:t>
        <a:bodyPr/>
        <a:lstStyle/>
        <a:p>
          <a:endParaRPr lang="ru-RU" sz="800"/>
        </a:p>
      </dgm:t>
    </dgm:pt>
    <dgm:pt modelId="{120D5EAE-65A2-4050-B34D-FB5FE83C4D8C}" type="sibTrans" cxnId="{A1116A79-CCB4-452C-AC29-FF44224819A2}">
      <dgm:prSet/>
      <dgm:spPr/>
      <dgm:t>
        <a:bodyPr/>
        <a:lstStyle/>
        <a:p>
          <a:endParaRPr lang="ru-RU" sz="800"/>
        </a:p>
      </dgm:t>
    </dgm:pt>
    <dgm:pt modelId="{52695E91-F7A7-4001-B54A-490BA765BC8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Перспективная котельная </a:t>
          </a:r>
          <a:r>
            <a:rPr lang="en-US" sz="900" b="0" dirty="0">
              <a:latin typeface="Arial" pitchFamily="34" charset="0"/>
              <a:cs typeface="Arial" pitchFamily="34" charset="0"/>
            </a:rPr>
            <a:t>VII </a:t>
          </a:r>
          <a:r>
            <a:rPr lang="ru-RU" sz="900" b="0" dirty="0" err="1">
              <a:latin typeface="Arial" pitchFamily="34" charset="0"/>
              <a:cs typeface="Arial" pitchFamily="34" charset="0"/>
            </a:rPr>
            <a:t>мкр</a:t>
          </a:r>
          <a:endParaRPr lang="ru-RU" sz="900" b="0" dirty="0">
            <a:latin typeface="Arial" pitchFamily="34" charset="0"/>
            <a:cs typeface="Arial" pitchFamily="34" charset="0"/>
          </a:endParaRPr>
        </a:p>
      </dgm:t>
    </dgm:pt>
    <dgm:pt modelId="{BB06D06E-1CD5-424A-9033-6D90427CF089}" type="parTrans" cxnId="{9D74D412-37E4-4D1A-9F1F-AB748BC1FCD2}">
      <dgm:prSet/>
      <dgm:spPr/>
      <dgm:t>
        <a:bodyPr/>
        <a:lstStyle/>
        <a:p>
          <a:endParaRPr lang="ru-RU" sz="800"/>
        </a:p>
      </dgm:t>
    </dgm:pt>
    <dgm:pt modelId="{E43B44E2-A16F-41A0-8791-4DC702A11E83}" type="sibTrans" cxnId="{9D74D412-37E4-4D1A-9F1F-AB748BC1FCD2}">
      <dgm:prSet/>
      <dgm:spPr/>
      <dgm:t>
        <a:bodyPr/>
        <a:lstStyle/>
        <a:p>
          <a:endParaRPr lang="ru-RU" sz="800"/>
        </a:p>
      </dgm:t>
    </dgm:pt>
    <dgm:pt modelId="{37AFF677-E0D7-4DBD-B6C7-6FB1D64AE3A5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Перспективная котельная </a:t>
          </a:r>
          <a:r>
            <a:rPr lang="en-US" sz="900" b="0" dirty="0">
              <a:latin typeface="Arial" pitchFamily="34" charset="0"/>
              <a:cs typeface="Arial" pitchFamily="34" charset="0"/>
            </a:rPr>
            <a:t>VIII </a:t>
          </a:r>
          <a:r>
            <a:rPr lang="ru-RU" sz="900" b="0" dirty="0" err="1">
              <a:latin typeface="Arial" pitchFamily="34" charset="0"/>
              <a:cs typeface="Arial" pitchFamily="34" charset="0"/>
            </a:rPr>
            <a:t>мкр</a:t>
          </a:r>
          <a:endParaRPr lang="ru-RU" sz="900" b="0" dirty="0">
            <a:latin typeface="Arial" pitchFamily="34" charset="0"/>
            <a:cs typeface="Arial" pitchFamily="34" charset="0"/>
          </a:endParaRPr>
        </a:p>
      </dgm:t>
    </dgm:pt>
    <dgm:pt modelId="{16FEA849-6FD4-41EB-AF72-5FD372157712}" type="parTrans" cxnId="{477E73F2-A39E-44FA-98E7-647501CD3208}">
      <dgm:prSet/>
      <dgm:spPr/>
      <dgm:t>
        <a:bodyPr/>
        <a:lstStyle/>
        <a:p>
          <a:endParaRPr lang="ru-RU" sz="800"/>
        </a:p>
      </dgm:t>
    </dgm:pt>
    <dgm:pt modelId="{4E9C955A-34A8-4941-9D5C-2D0E39BAE05B}" type="sibTrans" cxnId="{477E73F2-A39E-44FA-98E7-647501CD3208}">
      <dgm:prSet/>
      <dgm:spPr/>
      <dgm:t>
        <a:bodyPr/>
        <a:lstStyle/>
        <a:p>
          <a:endParaRPr lang="ru-RU" sz="800"/>
        </a:p>
      </dgm:t>
    </dgm:pt>
    <dgm:pt modelId="{0824FF53-CE9D-4C64-B528-92A4773368C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БГМК №8</a:t>
          </a:r>
        </a:p>
      </dgm:t>
    </dgm:pt>
    <dgm:pt modelId="{CD8C2DAC-79C1-47D9-BA1F-34A29752AE72}" type="parTrans" cxnId="{02B0BA6A-8B82-4905-934B-05019D5D6C39}">
      <dgm:prSet/>
      <dgm:spPr/>
      <dgm:t>
        <a:bodyPr/>
        <a:lstStyle/>
        <a:p>
          <a:endParaRPr lang="ru-RU" sz="800"/>
        </a:p>
      </dgm:t>
    </dgm:pt>
    <dgm:pt modelId="{A2088568-B43E-4C24-9DC4-073A584718CB}" type="sibTrans" cxnId="{02B0BA6A-8B82-4905-934B-05019D5D6C39}">
      <dgm:prSet/>
      <dgm:spPr/>
      <dgm:t>
        <a:bodyPr/>
        <a:lstStyle/>
        <a:p>
          <a:endParaRPr lang="ru-RU" sz="800"/>
        </a:p>
      </dgm:t>
    </dgm:pt>
    <dgm:pt modelId="{008E0083-058B-491E-8FD5-E4D836B3749D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Строительство т/с для обеспечения приростов тепловой нагрузки </a:t>
          </a:r>
        </a:p>
      </dgm:t>
    </dgm:pt>
    <dgm:pt modelId="{9361197E-203F-4550-BB9C-08515AB8D045}" type="parTrans" cxnId="{219EF8F9-80CE-4A11-812C-654BC0F46793}">
      <dgm:prSet/>
      <dgm:spPr/>
      <dgm:t>
        <a:bodyPr/>
        <a:lstStyle/>
        <a:p>
          <a:endParaRPr lang="ru-RU"/>
        </a:p>
      </dgm:t>
    </dgm:pt>
    <dgm:pt modelId="{AAA45D0A-2CC1-4E53-B6D9-570886B7D844}" type="sibTrans" cxnId="{219EF8F9-80CE-4A11-812C-654BC0F46793}">
      <dgm:prSet/>
      <dgm:spPr/>
      <dgm:t>
        <a:bodyPr/>
        <a:lstStyle/>
        <a:p>
          <a:endParaRPr lang="ru-RU"/>
        </a:p>
      </dgm:t>
    </dgm:pt>
    <dgm:pt modelId="{B150E58C-FF90-4DC1-B5C6-C625694C881F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 проектов</a:t>
          </a:r>
        </a:p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7,1 км</a:t>
          </a:r>
        </a:p>
      </dgm:t>
    </dgm:pt>
    <dgm:pt modelId="{085B9343-8ECD-4D97-A302-52CDE862843D}" type="parTrans" cxnId="{D2E359AA-4B67-48D1-AF2B-70512A095BD0}">
      <dgm:prSet/>
      <dgm:spPr/>
      <dgm:t>
        <a:bodyPr/>
        <a:lstStyle/>
        <a:p>
          <a:endParaRPr lang="ru-RU"/>
        </a:p>
      </dgm:t>
    </dgm:pt>
    <dgm:pt modelId="{E8175CDB-669E-44AD-8384-3668D0E81857}" type="sibTrans" cxnId="{D2E359AA-4B67-48D1-AF2B-70512A095BD0}">
      <dgm:prSet/>
      <dgm:spPr/>
      <dgm:t>
        <a:bodyPr/>
        <a:lstStyle/>
        <a:p>
          <a:endParaRPr lang="ru-RU"/>
        </a:p>
      </dgm:t>
    </dgm:pt>
    <dgm:pt modelId="{C242E7E8-2F08-495C-8BE3-4EFC0A50AE67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 проекта</a:t>
          </a:r>
        </a:p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0,8 км</a:t>
          </a:r>
        </a:p>
      </dgm:t>
    </dgm:pt>
    <dgm:pt modelId="{4EE5C424-B569-40DC-BF30-F050B64A98A4}" type="parTrans" cxnId="{CC97AAC7-1A56-4133-ACBF-A19219536041}">
      <dgm:prSet/>
      <dgm:spPr/>
      <dgm:t>
        <a:bodyPr/>
        <a:lstStyle/>
        <a:p>
          <a:endParaRPr lang="ru-RU"/>
        </a:p>
      </dgm:t>
    </dgm:pt>
    <dgm:pt modelId="{552FCF46-EDAB-45B8-ADFD-05BDB6BA0304}" type="sibTrans" cxnId="{CC97AAC7-1A56-4133-ACBF-A19219536041}">
      <dgm:prSet/>
      <dgm:spPr/>
      <dgm:t>
        <a:bodyPr/>
        <a:lstStyle/>
        <a:p>
          <a:endParaRPr lang="ru-RU"/>
        </a:p>
      </dgm:t>
    </dgm:pt>
    <dgm:pt modelId="{97BF10D9-0151-4A2F-BA7A-7CA197CCA3A5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13 проектов</a:t>
          </a:r>
        </a:p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5,4 км</a:t>
          </a:r>
        </a:p>
      </dgm:t>
    </dgm:pt>
    <dgm:pt modelId="{84BDBFAD-B9B6-4D99-86B9-AC5861FAD4CE}" type="parTrans" cxnId="{08E25804-DABE-46EC-9E42-3260AFE153B3}">
      <dgm:prSet/>
      <dgm:spPr/>
      <dgm:t>
        <a:bodyPr/>
        <a:lstStyle/>
        <a:p>
          <a:endParaRPr lang="ru-RU"/>
        </a:p>
      </dgm:t>
    </dgm:pt>
    <dgm:pt modelId="{B6580151-BBA7-43EE-859A-AE80CDE6B100}" type="sibTrans" cxnId="{08E25804-DABE-46EC-9E42-3260AFE153B3}">
      <dgm:prSet/>
      <dgm:spPr/>
      <dgm:t>
        <a:bodyPr/>
        <a:lstStyle/>
        <a:p>
          <a:endParaRPr lang="ru-RU"/>
        </a:p>
      </dgm:t>
    </dgm:pt>
    <dgm:pt modelId="{B85651CF-FAE2-4371-95DC-816AE7D41963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 проектов</a:t>
          </a:r>
        </a:p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6,7 км</a:t>
          </a:r>
        </a:p>
      </dgm:t>
    </dgm:pt>
    <dgm:pt modelId="{DF9B1F62-37EB-4AE5-A1DC-8B1E9A3E456F}" type="parTrans" cxnId="{C38672E6-82E2-48BC-851A-5DEE5D04DD14}">
      <dgm:prSet/>
      <dgm:spPr/>
      <dgm:t>
        <a:bodyPr/>
        <a:lstStyle/>
        <a:p>
          <a:endParaRPr lang="ru-RU"/>
        </a:p>
      </dgm:t>
    </dgm:pt>
    <dgm:pt modelId="{01EC4A84-49FE-41D5-A13E-D8DBAB8599E6}" type="sibTrans" cxnId="{C38672E6-82E2-48BC-851A-5DEE5D04DD14}">
      <dgm:prSet/>
      <dgm:spPr/>
      <dgm:t>
        <a:bodyPr/>
        <a:lstStyle/>
        <a:p>
          <a:endParaRPr lang="ru-RU"/>
        </a:p>
      </dgm:t>
    </dgm:pt>
    <dgm:pt modelId="{1872A383-11C9-47F8-BC5B-06A27D7F5C1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86B70A86-8BF7-4BB7-A84B-24B7FE2D8CEE}" type="parTrans" cxnId="{A17D6243-01C9-4F23-9EE9-C9B9F271E346}">
      <dgm:prSet/>
      <dgm:spPr/>
      <dgm:t>
        <a:bodyPr/>
        <a:lstStyle/>
        <a:p>
          <a:endParaRPr lang="ru-RU"/>
        </a:p>
      </dgm:t>
    </dgm:pt>
    <dgm:pt modelId="{AA821AF7-7571-48AD-B471-4F9A50F33B8F}" type="sibTrans" cxnId="{A17D6243-01C9-4F23-9EE9-C9B9F271E346}">
      <dgm:prSet/>
      <dgm:spPr/>
      <dgm:t>
        <a:bodyPr/>
        <a:lstStyle/>
        <a:p>
          <a:endParaRPr lang="ru-RU"/>
        </a:p>
      </dgm:t>
    </dgm:pt>
    <dgm:pt modelId="{9470D0BB-596F-4742-85F4-35BCF723393C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Увеличение пропускной способности т/с для обеспечения приростов тепловой нагрузки</a:t>
          </a:r>
        </a:p>
      </dgm:t>
    </dgm:pt>
    <dgm:pt modelId="{88245AD9-14CA-4123-8CF0-1B2DFAAC9884}" type="parTrans" cxnId="{1CCAA144-6719-4416-BB58-5801DAF3892E}">
      <dgm:prSet/>
      <dgm:spPr/>
      <dgm:t>
        <a:bodyPr/>
        <a:lstStyle/>
        <a:p>
          <a:endParaRPr lang="ru-RU"/>
        </a:p>
      </dgm:t>
    </dgm:pt>
    <dgm:pt modelId="{52DD64D2-37E3-450E-B8F9-F6117BB57A1B}" type="sibTrans" cxnId="{1CCAA144-6719-4416-BB58-5801DAF3892E}">
      <dgm:prSet/>
      <dgm:spPr/>
      <dgm:t>
        <a:bodyPr/>
        <a:lstStyle/>
        <a:p>
          <a:endParaRPr lang="ru-RU"/>
        </a:p>
      </dgm:t>
    </dgm:pt>
    <dgm:pt modelId="{D56128CF-A52C-4E1B-A8BA-1E4C6FC6CDA0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 проектов</a:t>
          </a:r>
        </a:p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0,4 км</a:t>
          </a:r>
        </a:p>
      </dgm:t>
    </dgm:pt>
    <dgm:pt modelId="{A6E8A066-BD0E-4A0E-9CCC-1CEE5C8B5D1C}" type="parTrans" cxnId="{24C9793B-7C08-42EB-B5C0-68A69B05ADB3}">
      <dgm:prSet/>
      <dgm:spPr/>
      <dgm:t>
        <a:bodyPr/>
        <a:lstStyle/>
        <a:p>
          <a:endParaRPr lang="ru-RU"/>
        </a:p>
      </dgm:t>
    </dgm:pt>
    <dgm:pt modelId="{EC06B4F8-2328-4C6E-BFF6-1882ED9E2CCA}" type="sibTrans" cxnId="{24C9793B-7C08-42EB-B5C0-68A69B05ADB3}">
      <dgm:prSet/>
      <dgm:spPr/>
      <dgm:t>
        <a:bodyPr/>
        <a:lstStyle/>
        <a:p>
          <a:endParaRPr lang="ru-RU"/>
        </a:p>
      </dgm:t>
    </dgm:pt>
    <dgm:pt modelId="{136782B6-09AB-4060-A8A0-C05E4A35C5EE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8A00262C-36C8-49F1-918A-78CEBC53B1CD}" type="parTrans" cxnId="{9FC8E3DE-F2F9-4C79-B424-96B23E47379B}">
      <dgm:prSet/>
      <dgm:spPr/>
      <dgm:t>
        <a:bodyPr/>
        <a:lstStyle/>
        <a:p>
          <a:endParaRPr lang="ru-RU"/>
        </a:p>
      </dgm:t>
    </dgm:pt>
    <dgm:pt modelId="{DA1D30ED-CEBC-4F88-B257-3C51C72C5A2F}" type="sibTrans" cxnId="{9FC8E3DE-F2F9-4C79-B424-96B23E47379B}">
      <dgm:prSet/>
      <dgm:spPr/>
      <dgm:t>
        <a:bodyPr/>
        <a:lstStyle/>
        <a:p>
          <a:endParaRPr lang="ru-RU"/>
        </a:p>
      </dgm:t>
    </dgm:pt>
    <dgm:pt modelId="{E164AD4F-C6E1-4302-B21B-343FDF5C556A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A4851601-35FA-420F-AD94-053CE067B481}" type="parTrans" cxnId="{7BE66221-0166-4D02-BE12-0BE444365403}">
      <dgm:prSet/>
      <dgm:spPr/>
      <dgm:t>
        <a:bodyPr/>
        <a:lstStyle/>
        <a:p>
          <a:endParaRPr lang="ru-RU"/>
        </a:p>
      </dgm:t>
    </dgm:pt>
    <dgm:pt modelId="{30097694-7A10-4576-A60D-235B94987B09}" type="sibTrans" cxnId="{7BE66221-0166-4D02-BE12-0BE444365403}">
      <dgm:prSet/>
      <dgm:spPr/>
      <dgm:t>
        <a:bodyPr/>
        <a:lstStyle/>
        <a:p>
          <a:endParaRPr lang="ru-RU"/>
        </a:p>
      </dgm:t>
    </dgm:pt>
    <dgm:pt modelId="{00E3BCBF-B63F-41A6-A67D-BD3DAC1DA420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AE725F9E-3095-4132-818A-3D3E354AB921}" type="parTrans" cxnId="{22E3DE16-7FFF-4BBB-B5C1-A2A23B3BFF8F}">
      <dgm:prSet/>
      <dgm:spPr/>
      <dgm:t>
        <a:bodyPr/>
        <a:lstStyle/>
        <a:p>
          <a:endParaRPr lang="ru-RU"/>
        </a:p>
      </dgm:t>
    </dgm:pt>
    <dgm:pt modelId="{25D68DFA-E8F4-4797-AC4C-E25D5F651280}" type="sibTrans" cxnId="{22E3DE16-7FFF-4BBB-B5C1-A2A23B3BFF8F}">
      <dgm:prSet/>
      <dgm:spPr/>
      <dgm:t>
        <a:bodyPr/>
        <a:lstStyle/>
        <a:p>
          <a:endParaRPr lang="ru-RU"/>
        </a:p>
      </dgm:t>
    </dgm:pt>
    <dgm:pt modelId="{501E93FA-7A0E-45F1-8495-25CD073490C0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7915BBA0-D9D6-4E00-B30A-FBE02942DF90}" type="parTrans" cxnId="{9617CAB0-D158-435C-AD5A-57AFE79878F8}">
      <dgm:prSet/>
      <dgm:spPr/>
      <dgm:t>
        <a:bodyPr/>
        <a:lstStyle/>
        <a:p>
          <a:endParaRPr lang="ru-RU"/>
        </a:p>
      </dgm:t>
    </dgm:pt>
    <dgm:pt modelId="{6153B118-B9E3-4F23-9239-61A4A4DDAC9E}" type="sibTrans" cxnId="{9617CAB0-D158-435C-AD5A-57AFE79878F8}">
      <dgm:prSet/>
      <dgm:spPr/>
      <dgm:t>
        <a:bodyPr/>
        <a:lstStyle/>
        <a:p>
          <a:endParaRPr lang="ru-RU"/>
        </a:p>
      </dgm:t>
    </dgm:pt>
    <dgm:pt modelId="{1D49B27E-93CD-4AC6-8495-00E67CF11456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Строительство   и реконструкция т/с для </a:t>
          </a:r>
          <a:r>
            <a:rPr lang="ru-RU" sz="900" b="0" dirty="0" err="1">
              <a:latin typeface="Arial" pitchFamily="34" charset="0"/>
              <a:cs typeface="Arial" pitchFamily="34" charset="0"/>
            </a:rPr>
            <a:t>перерас-пределения</a:t>
          </a:r>
          <a:r>
            <a:rPr lang="ru-RU" sz="900" b="0" dirty="0">
              <a:latin typeface="Arial" pitchFamily="34" charset="0"/>
              <a:cs typeface="Arial" pitchFamily="34" charset="0"/>
            </a:rPr>
            <a:t> тепловой нагрузки между источниками теплоты</a:t>
          </a:r>
        </a:p>
      </dgm:t>
    </dgm:pt>
    <dgm:pt modelId="{8A97F0D0-E083-42DA-AC55-76C9DD0628E4}" type="parTrans" cxnId="{789D338B-41BD-48A5-A86E-9639B3CFB2D3}">
      <dgm:prSet/>
      <dgm:spPr/>
      <dgm:t>
        <a:bodyPr/>
        <a:lstStyle/>
        <a:p>
          <a:endParaRPr lang="ru-RU"/>
        </a:p>
      </dgm:t>
    </dgm:pt>
    <dgm:pt modelId="{DE43E6AA-171E-4251-BBDD-6AE081BD954E}" type="sibTrans" cxnId="{789D338B-41BD-48A5-A86E-9639B3CFB2D3}">
      <dgm:prSet/>
      <dgm:spPr/>
      <dgm:t>
        <a:bodyPr/>
        <a:lstStyle/>
        <a:p>
          <a:endParaRPr lang="ru-RU"/>
        </a:p>
      </dgm:t>
    </dgm:pt>
    <dgm:pt modelId="{FE331E54-605B-4FAE-B466-E1E3EBE49FFA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7C959F65-AFD8-4CCF-8E96-64976884D95D}" type="parTrans" cxnId="{B8F8E5E7-A1DB-4A44-9AD7-1BAC852D3DAB}">
      <dgm:prSet/>
      <dgm:spPr/>
      <dgm:t>
        <a:bodyPr/>
        <a:lstStyle/>
        <a:p>
          <a:endParaRPr lang="ru-RU"/>
        </a:p>
      </dgm:t>
    </dgm:pt>
    <dgm:pt modelId="{FEF66A8A-AA2D-4C1F-88DD-25291DBC115D}" type="sibTrans" cxnId="{B8F8E5E7-A1DB-4A44-9AD7-1BAC852D3DAB}">
      <dgm:prSet/>
      <dgm:spPr/>
      <dgm:t>
        <a:bodyPr/>
        <a:lstStyle/>
        <a:p>
          <a:endParaRPr lang="ru-RU"/>
        </a:p>
      </dgm:t>
    </dgm:pt>
    <dgm:pt modelId="{79272D2D-FD12-4C8E-A28A-4E2214D1155C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411601A3-C357-476E-9515-57EA41CE4647}" type="parTrans" cxnId="{3A8E79D8-3AE0-4210-914D-2AF7282A29E9}">
      <dgm:prSet/>
      <dgm:spPr/>
      <dgm:t>
        <a:bodyPr/>
        <a:lstStyle/>
        <a:p>
          <a:endParaRPr lang="ru-RU"/>
        </a:p>
      </dgm:t>
    </dgm:pt>
    <dgm:pt modelId="{FD3A1972-1559-42D4-BF6B-D1C66D5A9CB6}" type="sibTrans" cxnId="{3A8E79D8-3AE0-4210-914D-2AF7282A29E9}">
      <dgm:prSet/>
      <dgm:spPr/>
      <dgm:t>
        <a:bodyPr/>
        <a:lstStyle/>
        <a:p>
          <a:endParaRPr lang="ru-RU"/>
        </a:p>
      </dgm:t>
    </dgm:pt>
    <dgm:pt modelId="{EF59A0F8-C4FD-45A3-9568-39AFF8A943AE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EB45999B-F4D1-4672-846C-30F9B6047EB5}" type="parTrans" cxnId="{95040BC6-722C-4112-9F45-35A1444064D0}">
      <dgm:prSet/>
      <dgm:spPr/>
      <dgm:t>
        <a:bodyPr/>
        <a:lstStyle/>
        <a:p>
          <a:endParaRPr lang="ru-RU"/>
        </a:p>
      </dgm:t>
    </dgm:pt>
    <dgm:pt modelId="{02C320A7-8338-41D1-B5CE-79CDC2B7A705}" type="sibTrans" cxnId="{95040BC6-722C-4112-9F45-35A1444064D0}">
      <dgm:prSet/>
      <dgm:spPr/>
      <dgm:t>
        <a:bodyPr/>
        <a:lstStyle/>
        <a:p>
          <a:endParaRPr lang="ru-RU"/>
        </a:p>
      </dgm:t>
    </dgm:pt>
    <dgm:pt modelId="{5F2C5732-9281-4F46-AADC-43087DF4A994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82E08F51-F98C-4E1F-B86D-C2B2D75F2F40}" type="parTrans" cxnId="{14DA10B7-8513-4D6B-90A4-201AC139ED70}">
      <dgm:prSet/>
      <dgm:spPr/>
      <dgm:t>
        <a:bodyPr/>
        <a:lstStyle/>
        <a:p>
          <a:endParaRPr lang="ru-RU"/>
        </a:p>
      </dgm:t>
    </dgm:pt>
    <dgm:pt modelId="{7BD1C213-4C1A-4750-A20D-C15FB4EC8B76}" type="sibTrans" cxnId="{14DA10B7-8513-4D6B-90A4-201AC139ED70}">
      <dgm:prSet/>
      <dgm:spPr/>
      <dgm:t>
        <a:bodyPr/>
        <a:lstStyle/>
        <a:p>
          <a:endParaRPr lang="ru-RU"/>
        </a:p>
      </dgm:t>
    </dgm:pt>
    <dgm:pt modelId="{C964725A-E4E0-4342-87A8-EF5080889175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  <a:endParaRPr lang="ru-RU" sz="1000" b="0" dirty="0">
            <a:latin typeface="Arial" pitchFamily="34" charset="0"/>
            <a:cs typeface="Arial" pitchFamily="34" charset="0"/>
          </a:endParaRPr>
        </a:p>
      </dgm:t>
    </dgm:pt>
    <dgm:pt modelId="{B5A8136B-B3B7-4F4E-BC5D-440B584DD16F}" type="parTrans" cxnId="{4388ADFE-0365-4429-8E2E-7004E3F43CA7}">
      <dgm:prSet/>
      <dgm:spPr/>
      <dgm:t>
        <a:bodyPr/>
        <a:lstStyle/>
        <a:p>
          <a:endParaRPr lang="ru-RU"/>
        </a:p>
      </dgm:t>
    </dgm:pt>
    <dgm:pt modelId="{A8CAAFBA-3256-4186-9207-2C9B9BABD5FB}" type="sibTrans" cxnId="{4388ADFE-0365-4429-8E2E-7004E3F43CA7}">
      <dgm:prSet/>
      <dgm:spPr/>
      <dgm:t>
        <a:bodyPr/>
        <a:lstStyle/>
        <a:p>
          <a:endParaRPr lang="ru-RU"/>
        </a:p>
      </dgm:t>
    </dgm:pt>
    <dgm:pt modelId="{95AD971E-67EB-4783-BCB3-A44058FF3383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Реконструкция тепловых сетей в целях снижения уровня износа</a:t>
          </a:r>
        </a:p>
      </dgm:t>
    </dgm:pt>
    <dgm:pt modelId="{7E353968-AA7E-415C-A23F-57147CAD8E35}" type="parTrans" cxnId="{E08956E0-273E-4DE1-BA1B-5CE8C3F6481C}">
      <dgm:prSet/>
      <dgm:spPr/>
      <dgm:t>
        <a:bodyPr/>
        <a:lstStyle/>
        <a:p>
          <a:endParaRPr lang="ru-RU"/>
        </a:p>
      </dgm:t>
    </dgm:pt>
    <dgm:pt modelId="{8CFB6C2F-D524-479E-8D37-22A545D99121}" type="sibTrans" cxnId="{E08956E0-273E-4DE1-BA1B-5CE8C3F6481C}">
      <dgm:prSet/>
      <dgm:spPr/>
      <dgm:t>
        <a:bodyPr/>
        <a:lstStyle/>
        <a:p>
          <a:endParaRPr lang="ru-RU"/>
        </a:p>
      </dgm:t>
    </dgm:pt>
    <dgm:pt modelId="{32B5BB5B-ECC2-448F-9834-06B7297CAA66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проекта</a:t>
          </a:r>
        </a:p>
      </dgm:t>
    </dgm:pt>
    <dgm:pt modelId="{A11A06EB-EF77-428A-8DF4-32946C3CC1FF}" type="parTrans" cxnId="{1C0984F6-0C8F-4FB3-9499-C3940021C551}">
      <dgm:prSet/>
      <dgm:spPr/>
      <dgm:t>
        <a:bodyPr/>
        <a:lstStyle/>
        <a:p>
          <a:endParaRPr lang="ru-RU"/>
        </a:p>
      </dgm:t>
    </dgm:pt>
    <dgm:pt modelId="{5903875E-7757-4298-8DE2-925745AA9523}" type="sibTrans" cxnId="{1C0984F6-0C8F-4FB3-9499-C3940021C551}">
      <dgm:prSet/>
      <dgm:spPr/>
      <dgm:t>
        <a:bodyPr/>
        <a:lstStyle/>
        <a:p>
          <a:endParaRPr lang="ru-RU"/>
        </a:p>
      </dgm:t>
    </dgm:pt>
    <dgm:pt modelId="{92C15487-B9D9-4ADA-AFE3-188652438DAB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</dgm:t>
    </dgm:pt>
    <dgm:pt modelId="{72AB0D78-7A2B-4A31-9C0C-4E83539080B1}" type="parTrans" cxnId="{1BD846A6-A000-4BAE-8E18-7820EFF2C28E}">
      <dgm:prSet/>
      <dgm:spPr/>
      <dgm:t>
        <a:bodyPr/>
        <a:lstStyle/>
        <a:p>
          <a:endParaRPr lang="ru-RU"/>
        </a:p>
      </dgm:t>
    </dgm:pt>
    <dgm:pt modelId="{4F9036AF-8933-4952-BF56-8319B8881C61}" type="sibTrans" cxnId="{1BD846A6-A000-4BAE-8E18-7820EFF2C28E}">
      <dgm:prSet/>
      <dgm:spPr/>
      <dgm:t>
        <a:bodyPr/>
        <a:lstStyle/>
        <a:p>
          <a:endParaRPr lang="ru-RU"/>
        </a:p>
      </dgm:t>
    </dgm:pt>
    <dgm:pt modelId="{720A2621-048F-41E4-ADA0-315FC875F5EE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00F57F0F-14FB-4629-A7E3-104D676CECD6}" type="parTrans" cxnId="{57A13983-0BFE-4E2E-82CB-E87F7CC00856}">
      <dgm:prSet/>
      <dgm:spPr/>
      <dgm:t>
        <a:bodyPr/>
        <a:lstStyle/>
        <a:p>
          <a:endParaRPr lang="ru-RU"/>
        </a:p>
      </dgm:t>
    </dgm:pt>
    <dgm:pt modelId="{DDD66802-F896-440A-B334-1777A4A7605A}" type="sibTrans" cxnId="{57A13983-0BFE-4E2E-82CB-E87F7CC00856}">
      <dgm:prSet/>
      <dgm:spPr/>
      <dgm:t>
        <a:bodyPr/>
        <a:lstStyle/>
        <a:p>
          <a:endParaRPr lang="ru-RU"/>
        </a:p>
      </dgm:t>
    </dgm:pt>
    <dgm:pt modelId="{F844F393-5CB7-47B6-B2EE-3381F72178F6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AEE2763E-7D7D-420A-B573-B5775C19E5F5}" type="parTrans" cxnId="{E66DEC85-A439-4090-BCDB-EA7E15C80DBF}">
      <dgm:prSet/>
      <dgm:spPr/>
      <dgm:t>
        <a:bodyPr/>
        <a:lstStyle/>
        <a:p>
          <a:endParaRPr lang="ru-RU"/>
        </a:p>
      </dgm:t>
    </dgm:pt>
    <dgm:pt modelId="{5A645F05-99A4-4C03-8954-7B317EFBA245}" type="sibTrans" cxnId="{E66DEC85-A439-4090-BCDB-EA7E15C80DBF}">
      <dgm:prSet/>
      <dgm:spPr/>
      <dgm:t>
        <a:bodyPr/>
        <a:lstStyle/>
        <a:p>
          <a:endParaRPr lang="ru-RU"/>
        </a:p>
      </dgm:t>
    </dgm:pt>
    <dgm:pt modelId="{308A2C72-3E42-46E6-BF12-F33007ADA900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</dgm:t>
    </dgm:pt>
    <dgm:pt modelId="{2EA6C52C-F5D7-40CE-A732-1AEF3BF7DC06}" type="parTrans" cxnId="{2ECC7445-A94E-4A5F-8E7C-B5F312F733C6}">
      <dgm:prSet/>
      <dgm:spPr/>
      <dgm:t>
        <a:bodyPr/>
        <a:lstStyle/>
        <a:p>
          <a:endParaRPr lang="ru-RU"/>
        </a:p>
      </dgm:t>
    </dgm:pt>
    <dgm:pt modelId="{6F35A7BD-2DCC-411F-95D6-4EE94761061F}" type="sibTrans" cxnId="{2ECC7445-A94E-4A5F-8E7C-B5F312F733C6}">
      <dgm:prSet/>
      <dgm:spPr/>
      <dgm:t>
        <a:bodyPr/>
        <a:lstStyle/>
        <a:p>
          <a:endParaRPr lang="ru-RU"/>
        </a:p>
      </dgm:t>
    </dgm:pt>
    <dgm:pt modelId="{FAF50BE5-312D-48A8-A26D-E79FFB5D04C2}">
      <dgm:prSet phldrT="[Текст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Реконструкция ЦТП в целях снижения уровня износа</a:t>
          </a:r>
        </a:p>
      </dgm:t>
    </dgm:pt>
    <dgm:pt modelId="{70B1F1D0-34F9-4823-88CF-6560EAB1D7A6}" type="parTrans" cxnId="{46D58D7C-B29D-4C41-9250-1C7BFB30DB57}">
      <dgm:prSet/>
      <dgm:spPr/>
      <dgm:t>
        <a:bodyPr/>
        <a:lstStyle/>
        <a:p>
          <a:endParaRPr lang="ru-RU"/>
        </a:p>
      </dgm:t>
    </dgm:pt>
    <dgm:pt modelId="{E342DCB0-021C-4CD5-BF92-EA433BACBB86}" type="sibTrans" cxnId="{46D58D7C-B29D-4C41-9250-1C7BFB30DB57}">
      <dgm:prSet/>
      <dgm:spPr/>
      <dgm:t>
        <a:bodyPr/>
        <a:lstStyle/>
        <a:p>
          <a:endParaRPr lang="ru-RU"/>
        </a:p>
      </dgm:t>
    </dgm:pt>
    <dgm:pt modelId="{0B711173-9242-4BB3-B2B3-1A5D72A9076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CAA527A4-C667-4A20-AAAC-5C130FE75F7A}" type="parTrans" cxnId="{D5B81F0B-1616-4D06-BDA2-D3E28BA9C950}">
      <dgm:prSet/>
      <dgm:spPr/>
      <dgm:t>
        <a:bodyPr/>
        <a:lstStyle/>
        <a:p>
          <a:endParaRPr lang="ru-RU"/>
        </a:p>
      </dgm:t>
    </dgm:pt>
    <dgm:pt modelId="{8773DD37-D8AF-408E-901D-D0A9B94D1234}" type="sibTrans" cxnId="{D5B81F0B-1616-4D06-BDA2-D3E28BA9C950}">
      <dgm:prSet/>
      <dgm:spPr/>
      <dgm:t>
        <a:bodyPr/>
        <a:lstStyle/>
        <a:p>
          <a:endParaRPr lang="ru-RU"/>
        </a:p>
      </dgm:t>
    </dgm:pt>
    <dgm:pt modelId="{21F03E39-DC35-4316-A389-D98DC49A03F7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DC1998D3-40E5-4D8F-9D94-30236FFBA814}" type="parTrans" cxnId="{44EB85B0-9AA1-4BBB-A4D6-1937E53A67D0}">
      <dgm:prSet/>
      <dgm:spPr/>
      <dgm:t>
        <a:bodyPr/>
        <a:lstStyle/>
        <a:p>
          <a:endParaRPr lang="ru-RU"/>
        </a:p>
      </dgm:t>
    </dgm:pt>
    <dgm:pt modelId="{A88CF4C0-EEED-4BA8-B106-11014CD4BD01}" type="sibTrans" cxnId="{44EB85B0-9AA1-4BBB-A4D6-1937E53A67D0}">
      <dgm:prSet/>
      <dgm:spPr/>
      <dgm:t>
        <a:bodyPr/>
        <a:lstStyle/>
        <a:p>
          <a:endParaRPr lang="ru-RU"/>
        </a:p>
      </dgm:t>
    </dgm:pt>
    <dgm:pt modelId="{33A12596-C4C1-4082-8169-7BC975CEEA89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8379D537-5038-41D6-A9B9-A4B555873302}" type="parTrans" cxnId="{52885968-AB34-49D2-A749-26759DAB588C}">
      <dgm:prSet/>
      <dgm:spPr/>
      <dgm:t>
        <a:bodyPr/>
        <a:lstStyle/>
        <a:p>
          <a:endParaRPr lang="ru-RU"/>
        </a:p>
      </dgm:t>
    </dgm:pt>
    <dgm:pt modelId="{34E18063-7A70-46C3-9DA9-FDAC58DF2AB4}" type="sibTrans" cxnId="{52885968-AB34-49D2-A749-26759DAB588C}">
      <dgm:prSet/>
      <dgm:spPr/>
      <dgm:t>
        <a:bodyPr/>
        <a:lstStyle/>
        <a:p>
          <a:endParaRPr lang="ru-RU"/>
        </a:p>
      </dgm:t>
    </dgm:pt>
    <dgm:pt modelId="{FBCF37FD-1FD6-45B9-BDE5-98BEA81BD90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046CFA38-4A57-48FF-99B5-4530B82E25DC}" type="parTrans" cxnId="{9986ED5E-4CF0-476D-9EFA-6830BA589183}">
      <dgm:prSet/>
      <dgm:spPr/>
      <dgm:t>
        <a:bodyPr/>
        <a:lstStyle/>
        <a:p>
          <a:endParaRPr lang="ru-RU"/>
        </a:p>
      </dgm:t>
    </dgm:pt>
    <dgm:pt modelId="{16D07D35-6EBC-4C8F-B86A-34625001CF38}" type="sibTrans" cxnId="{9986ED5E-4CF0-476D-9EFA-6830BA589183}">
      <dgm:prSet/>
      <dgm:spPr/>
      <dgm:t>
        <a:bodyPr/>
        <a:lstStyle/>
        <a:p>
          <a:endParaRPr lang="ru-RU"/>
        </a:p>
      </dgm:t>
    </dgm:pt>
    <dgm:pt modelId="{B06CF606-C08B-48F5-B8BF-D6B80BE48170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EE59B425-ED49-413A-BA40-02BB156CFC72}" type="parTrans" cxnId="{82F35439-4977-4D1C-B42A-006BA9E92C77}">
      <dgm:prSet/>
      <dgm:spPr/>
      <dgm:t>
        <a:bodyPr/>
        <a:lstStyle/>
        <a:p>
          <a:endParaRPr lang="ru-RU"/>
        </a:p>
      </dgm:t>
    </dgm:pt>
    <dgm:pt modelId="{A7EFDF0C-C26C-4BAE-8BF0-76C7AD5E6A3A}" type="sibTrans" cxnId="{82F35439-4977-4D1C-B42A-006BA9E92C77}">
      <dgm:prSet/>
      <dgm:spPr/>
      <dgm:t>
        <a:bodyPr/>
        <a:lstStyle/>
        <a:p>
          <a:endParaRPr lang="ru-RU"/>
        </a:p>
      </dgm:t>
    </dgm:pt>
    <dgm:pt modelId="{DB03278A-3A7D-4D97-9241-C22EF077A766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Строительство и реконструкция т/с для обеспечения нормативной надежности и повышения эффективности работы СЦТ </a:t>
          </a:r>
        </a:p>
      </dgm:t>
    </dgm:pt>
    <dgm:pt modelId="{F350BAA9-E5D3-44F4-B129-328D499ADF5C}" type="parTrans" cxnId="{A567873D-3BB4-4992-AD84-CE3081369FEF}">
      <dgm:prSet/>
      <dgm:spPr/>
      <dgm:t>
        <a:bodyPr/>
        <a:lstStyle/>
        <a:p>
          <a:endParaRPr lang="ru-RU"/>
        </a:p>
      </dgm:t>
    </dgm:pt>
    <dgm:pt modelId="{76B0F7F6-1686-45C4-B5DD-2083B2E14A51}" type="sibTrans" cxnId="{A567873D-3BB4-4992-AD84-CE3081369FEF}">
      <dgm:prSet/>
      <dgm:spPr/>
      <dgm:t>
        <a:bodyPr/>
        <a:lstStyle/>
        <a:p>
          <a:endParaRPr lang="ru-RU"/>
        </a:p>
      </dgm:t>
    </dgm:pt>
    <dgm:pt modelId="{397B08B3-B0B5-4764-85A3-DD5506A5A44E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0,5 км</a:t>
          </a:r>
        </a:p>
      </dgm:t>
    </dgm:pt>
    <dgm:pt modelId="{8A05875A-589A-4D5A-86AF-ABC5320C2AF3}" type="parTrans" cxnId="{C183FAD8-9882-42BD-AD6C-001EC06D82E5}">
      <dgm:prSet/>
      <dgm:spPr/>
      <dgm:t>
        <a:bodyPr/>
        <a:lstStyle/>
        <a:p>
          <a:endParaRPr lang="ru-RU"/>
        </a:p>
      </dgm:t>
    </dgm:pt>
    <dgm:pt modelId="{C2F3F2DF-261C-4586-B885-25AD121AF6AF}" type="sibTrans" cxnId="{C183FAD8-9882-42BD-AD6C-001EC06D82E5}">
      <dgm:prSet/>
      <dgm:spPr/>
      <dgm:t>
        <a:bodyPr/>
        <a:lstStyle/>
        <a:p>
          <a:endParaRPr lang="ru-RU"/>
        </a:p>
      </dgm:t>
    </dgm:pt>
    <dgm:pt modelId="{271B27FC-A5AC-49C8-994A-5476BBCC4AE4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A870A5F9-4CE2-4A0B-8E78-A2A925C41191}" type="parTrans" cxnId="{4F49DD19-FBE8-4B75-83C6-799FA3555896}">
      <dgm:prSet/>
      <dgm:spPr/>
      <dgm:t>
        <a:bodyPr/>
        <a:lstStyle/>
        <a:p>
          <a:endParaRPr lang="ru-RU"/>
        </a:p>
      </dgm:t>
    </dgm:pt>
    <dgm:pt modelId="{7F84E7B8-8CA3-4610-BEC1-7468A8E023E6}" type="sibTrans" cxnId="{4F49DD19-FBE8-4B75-83C6-799FA3555896}">
      <dgm:prSet/>
      <dgm:spPr/>
      <dgm:t>
        <a:bodyPr/>
        <a:lstStyle/>
        <a:p>
          <a:endParaRPr lang="ru-RU"/>
        </a:p>
      </dgm:t>
    </dgm:pt>
    <dgm:pt modelId="{DCD7209E-80B9-4322-8B09-42C3BFF275E1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61E68745-EEED-4334-94FD-5FE11D2B99E7}" type="parTrans" cxnId="{0EE0E775-1408-4DB1-AE0A-71F3FF0E6A51}">
      <dgm:prSet/>
      <dgm:spPr/>
      <dgm:t>
        <a:bodyPr/>
        <a:lstStyle/>
        <a:p>
          <a:endParaRPr lang="ru-RU"/>
        </a:p>
      </dgm:t>
    </dgm:pt>
    <dgm:pt modelId="{7A3B170F-156E-4D1F-A3BE-BAD66D55203A}" type="sibTrans" cxnId="{0EE0E775-1408-4DB1-AE0A-71F3FF0E6A51}">
      <dgm:prSet/>
      <dgm:spPr/>
      <dgm:t>
        <a:bodyPr/>
        <a:lstStyle/>
        <a:p>
          <a:endParaRPr lang="ru-RU"/>
        </a:p>
      </dgm:t>
    </dgm:pt>
    <dgm:pt modelId="{5DF04278-D91A-4486-ABB0-08ABDD461E61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0D867288-EC69-4FAB-8CB6-66A5456C17FD}" type="parTrans" cxnId="{9A264B9E-78D3-4B56-A957-ADB08F0DA91A}">
      <dgm:prSet/>
      <dgm:spPr/>
      <dgm:t>
        <a:bodyPr/>
        <a:lstStyle/>
        <a:p>
          <a:endParaRPr lang="ru-RU"/>
        </a:p>
      </dgm:t>
    </dgm:pt>
    <dgm:pt modelId="{D21F9A83-E21A-4AC1-ACFC-A772EF5EE042}" type="sibTrans" cxnId="{9A264B9E-78D3-4B56-A957-ADB08F0DA91A}">
      <dgm:prSet/>
      <dgm:spPr/>
      <dgm:t>
        <a:bodyPr/>
        <a:lstStyle/>
        <a:p>
          <a:endParaRPr lang="ru-RU"/>
        </a:p>
      </dgm:t>
    </dgm:pt>
    <dgm:pt modelId="{4EE7F7C5-DEDE-4A42-B6B9-4C7F88752CA7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0,02 км</a:t>
          </a:r>
        </a:p>
      </dgm:t>
    </dgm:pt>
    <dgm:pt modelId="{38C9D707-D5D2-4ED0-BB02-5E19ECD4422D}" type="parTrans" cxnId="{F247EE6F-4EA0-48DB-BB81-06FB791B6A62}">
      <dgm:prSet/>
      <dgm:spPr/>
      <dgm:t>
        <a:bodyPr/>
        <a:lstStyle/>
        <a:p>
          <a:endParaRPr lang="ru-RU"/>
        </a:p>
      </dgm:t>
    </dgm:pt>
    <dgm:pt modelId="{39C74D67-7F0D-4DD6-B55D-EBF019E88172}" type="sibTrans" cxnId="{F247EE6F-4EA0-48DB-BB81-06FB791B6A62}">
      <dgm:prSet/>
      <dgm:spPr/>
      <dgm:t>
        <a:bodyPr/>
        <a:lstStyle/>
        <a:p>
          <a:endParaRPr lang="ru-RU"/>
        </a:p>
      </dgm:t>
    </dgm:pt>
    <dgm:pt modelId="{42C5C91C-B73A-4D83-98DE-8E7954C80976}" type="pres">
      <dgm:prSet presAssocID="{177CB494-1364-49D3-98C0-50DC85175A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BDBB39-7E9D-456B-A85C-B9DE920D7D5D}" type="pres">
      <dgm:prSet presAssocID="{5CC56D55-2DB1-433C-B375-25130FD3C27D}" presName="vertOne" presStyleCnt="0"/>
      <dgm:spPr/>
    </dgm:pt>
    <dgm:pt modelId="{883EA279-0A65-49CF-AC32-A91D701452A8}" type="pres">
      <dgm:prSet presAssocID="{5CC56D55-2DB1-433C-B375-25130FD3C27D}" presName="txOne" presStyleLbl="node0" presStyleIdx="0" presStyleCnt="7" custScaleX="97888" custScaleY="289880">
        <dgm:presLayoutVars>
          <dgm:chPref val="3"/>
        </dgm:presLayoutVars>
      </dgm:prSet>
      <dgm:spPr/>
    </dgm:pt>
    <dgm:pt modelId="{3C678FFB-1F9D-4873-B578-C482D6002B20}" type="pres">
      <dgm:prSet presAssocID="{5CC56D55-2DB1-433C-B375-25130FD3C27D}" presName="parTransOne" presStyleCnt="0"/>
      <dgm:spPr/>
    </dgm:pt>
    <dgm:pt modelId="{3090BA56-E314-4AAF-A4AD-9FAE335EF467}" type="pres">
      <dgm:prSet presAssocID="{5CC56D55-2DB1-433C-B375-25130FD3C27D}" presName="horzOne" presStyleCnt="0"/>
      <dgm:spPr/>
    </dgm:pt>
    <dgm:pt modelId="{D546019E-176C-418A-B956-AE9E8A75EAC0}" type="pres">
      <dgm:prSet presAssocID="{BD8E1633-A872-42FE-ABFA-25954F22AD9A}" presName="vertTwo" presStyleCnt="0"/>
      <dgm:spPr/>
    </dgm:pt>
    <dgm:pt modelId="{D3059D11-3B81-4B30-8F3D-52E4A15BBC3E}" type="pres">
      <dgm:prSet presAssocID="{BD8E1633-A872-42FE-ABFA-25954F22AD9A}" presName="txTwo" presStyleLbl="node2" presStyleIdx="0" presStyleCnt="7" custScaleX="97893">
        <dgm:presLayoutVars>
          <dgm:chPref val="3"/>
        </dgm:presLayoutVars>
      </dgm:prSet>
      <dgm:spPr/>
    </dgm:pt>
    <dgm:pt modelId="{0D689254-4BE6-44AD-AC2D-5055814B9A8C}" type="pres">
      <dgm:prSet presAssocID="{BD8E1633-A872-42FE-ABFA-25954F22AD9A}" presName="parTransTwo" presStyleCnt="0"/>
      <dgm:spPr/>
    </dgm:pt>
    <dgm:pt modelId="{036DBA0A-7DFB-4B47-B06B-332D1CB7721C}" type="pres">
      <dgm:prSet presAssocID="{BD8E1633-A872-42FE-ABFA-25954F22AD9A}" presName="horzTwo" presStyleCnt="0"/>
      <dgm:spPr/>
    </dgm:pt>
    <dgm:pt modelId="{5E721491-447D-4A20-8979-6866D3850B5F}" type="pres">
      <dgm:prSet presAssocID="{279794E2-0092-49EB-AE03-A5F6D1860B4E}" presName="vertThree" presStyleCnt="0"/>
      <dgm:spPr/>
    </dgm:pt>
    <dgm:pt modelId="{8FBB6B0B-C60C-4E1B-BC52-F9744702B552}" type="pres">
      <dgm:prSet presAssocID="{279794E2-0092-49EB-AE03-A5F6D1860B4E}" presName="txThree" presStyleLbl="node3" presStyleIdx="0" presStyleCnt="7" custScaleX="98181">
        <dgm:presLayoutVars>
          <dgm:chPref val="3"/>
        </dgm:presLayoutVars>
      </dgm:prSet>
      <dgm:spPr/>
    </dgm:pt>
    <dgm:pt modelId="{047951AB-BFEF-427F-A1FF-DA604024CE1A}" type="pres">
      <dgm:prSet presAssocID="{279794E2-0092-49EB-AE03-A5F6D1860B4E}" presName="parTransThree" presStyleCnt="0"/>
      <dgm:spPr/>
    </dgm:pt>
    <dgm:pt modelId="{DF6CEA02-C4CC-47F5-9C76-57456D4FAC54}" type="pres">
      <dgm:prSet presAssocID="{279794E2-0092-49EB-AE03-A5F6D1860B4E}" presName="horzThree" presStyleCnt="0"/>
      <dgm:spPr/>
    </dgm:pt>
    <dgm:pt modelId="{49681D71-AB67-40D3-BC17-0C6E1D790CF4}" type="pres">
      <dgm:prSet presAssocID="{52695E91-F7A7-4001-B54A-490BA765BC88}" presName="vertFour" presStyleCnt="0">
        <dgm:presLayoutVars>
          <dgm:chPref val="3"/>
        </dgm:presLayoutVars>
      </dgm:prSet>
      <dgm:spPr/>
    </dgm:pt>
    <dgm:pt modelId="{C9D9DF8B-E600-4E63-B492-CBE9E31E3C12}" type="pres">
      <dgm:prSet presAssocID="{52695E91-F7A7-4001-B54A-490BA765BC88}" presName="txFour" presStyleLbl="node4" presStyleIdx="0" presStyleCnt="21" custScaleX="100563">
        <dgm:presLayoutVars>
          <dgm:chPref val="3"/>
        </dgm:presLayoutVars>
      </dgm:prSet>
      <dgm:spPr/>
    </dgm:pt>
    <dgm:pt modelId="{A774A42C-3847-49B8-8B3B-BF80EC71EE5E}" type="pres">
      <dgm:prSet presAssocID="{52695E91-F7A7-4001-B54A-490BA765BC88}" presName="parTransFour" presStyleCnt="0"/>
      <dgm:spPr/>
    </dgm:pt>
    <dgm:pt modelId="{4825AA7F-321A-44FF-99E5-A69C41F9E106}" type="pres">
      <dgm:prSet presAssocID="{52695E91-F7A7-4001-B54A-490BA765BC88}" presName="horzFour" presStyleCnt="0"/>
      <dgm:spPr/>
    </dgm:pt>
    <dgm:pt modelId="{C3880CF9-5C26-4B15-A9C7-E79E447A0155}" type="pres">
      <dgm:prSet presAssocID="{37AFF677-E0D7-4DBD-B6C7-6FB1D64AE3A5}" presName="vertFour" presStyleCnt="0">
        <dgm:presLayoutVars>
          <dgm:chPref val="3"/>
        </dgm:presLayoutVars>
      </dgm:prSet>
      <dgm:spPr/>
    </dgm:pt>
    <dgm:pt modelId="{DA766340-625F-4DAB-90E1-CF9788707591}" type="pres">
      <dgm:prSet presAssocID="{37AFF677-E0D7-4DBD-B6C7-6FB1D64AE3A5}" presName="txFour" presStyleLbl="node4" presStyleIdx="1" presStyleCnt="21" custScaleX="101999">
        <dgm:presLayoutVars>
          <dgm:chPref val="3"/>
        </dgm:presLayoutVars>
      </dgm:prSet>
      <dgm:spPr/>
    </dgm:pt>
    <dgm:pt modelId="{5EB1B151-0693-4826-8BEB-0F2AF029D6D2}" type="pres">
      <dgm:prSet presAssocID="{37AFF677-E0D7-4DBD-B6C7-6FB1D64AE3A5}" presName="parTransFour" presStyleCnt="0"/>
      <dgm:spPr/>
    </dgm:pt>
    <dgm:pt modelId="{5E1F863B-FA78-4D68-AF18-A06D669172AB}" type="pres">
      <dgm:prSet presAssocID="{37AFF677-E0D7-4DBD-B6C7-6FB1D64AE3A5}" presName="horzFour" presStyleCnt="0"/>
      <dgm:spPr/>
    </dgm:pt>
    <dgm:pt modelId="{78553490-D8E3-4298-9EF0-CF5F9336FE3E}" type="pres">
      <dgm:prSet presAssocID="{0824FF53-CE9D-4C64-B528-92A4773368C1}" presName="vertFour" presStyleCnt="0">
        <dgm:presLayoutVars>
          <dgm:chPref val="3"/>
        </dgm:presLayoutVars>
      </dgm:prSet>
      <dgm:spPr/>
    </dgm:pt>
    <dgm:pt modelId="{C02C7407-FEF7-48CD-9E72-AFD8B6796B2E}" type="pres">
      <dgm:prSet presAssocID="{0824FF53-CE9D-4C64-B528-92A4773368C1}" presName="txFour" presStyleLbl="node4" presStyleIdx="2" presStyleCnt="21" custScaleX="115349">
        <dgm:presLayoutVars>
          <dgm:chPref val="3"/>
        </dgm:presLayoutVars>
      </dgm:prSet>
      <dgm:spPr/>
    </dgm:pt>
    <dgm:pt modelId="{A00DC6EC-C9F1-4A61-808E-C01A5B1D781C}" type="pres">
      <dgm:prSet presAssocID="{0824FF53-CE9D-4C64-B528-92A4773368C1}" presName="horzFour" presStyleCnt="0"/>
      <dgm:spPr/>
    </dgm:pt>
    <dgm:pt modelId="{9219013F-E5FD-4D2D-A4FD-D59723989CFA}" type="pres">
      <dgm:prSet presAssocID="{B8072A11-133B-4AD5-8EB4-BB9AB38B19A8}" presName="sibSpaceOne" presStyleCnt="0"/>
      <dgm:spPr/>
    </dgm:pt>
    <dgm:pt modelId="{183834EB-190E-499E-A71E-010C5DE601C7}" type="pres">
      <dgm:prSet presAssocID="{008E0083-058B-491E-8FD5-E4D836B3749D}" presName="vertOne" presStyleCnt="0"/>
      <dgm:spPr/>
    </dgm:pt>
    <dgm:pt modelId="{A7CB9424-82E8-4A13-977B-578E049BE091}" type="pres">
      <dgm:prSet presAssocID="{008E0083-058B-491E-8FD5-E4D836B3749D}" presName="txOne" presStyleLbl="node0" presStyleIdx="1" presStyleCnt="7" custScaleX="100001" custScaleY="290193">
        <dgm:presLayoutVars>
          <dgm:chPref val="3"/>
        </dgm:presLayoutVars>
      </dgm:prSet>
      <dgm:spPr/>
    </dgm:pt>
    <dgm:pt modelId="{A7B43246-C701-4FE3-8807-7CDBCB400C2B}" type="pres">
      <dgm:prSet presAssocID="{008E0083-058B-491E-8FD5-E4D836B3749D}" presName="parTransOne" presStyleCnt="0"/>
      <dgm:spPr/>
    </dgm:pt>
    <dgm:pt modelId="{C80D532D-D982-4FF5-BA11-1EC78D6D6C38}" type="pres">
      <dgm:prSet presAssocID="{008E0083-058B-491E-8FD5-E4D836B3749D}" presName="horzOne" presStyleCnt="0"/>
      <dgm:spPr/>
    </dgm:pt>
    <dgm:pt modelId="{FDB866D6-6DC0-41BA-BCF8-2BC89AD13C6D}" type="pres">
      <dgm:prSet presAssocID="{B150E58C-FF90-4DC1-B5C6-C625694C881F}" presName="vertTwo" presStyleCnt="0"/>
      <dgm:spPr/>
    </dgm:pt>
    <dgm:pt modelId="{CF5F1D40-FA74-4E9C-9F2A-CFD84CBB47AB}" type="pres">
      <dgm:prSet presAssocID="{B150E58C-FF90-4DC1-B5C6-C625694C881F}" presName="txTwo" presStyleLbl="node2" presStyleIdx="1" presStyleCnt="7">
        <dgm:presLayoutVars>
          <dgm:chPref val="3"/>
        </dgm:presLayoutVars>
      </dgm:prSet>
      <dgm:spPr/>
    </dgm:pt>
    <dgm:pt modelId="{544C4E68-9102-48B3-9007-E0B140A1ADD7}" type="pres">
      <dgm:prSet presAssocID="{B150E58C-FF90-4DC1-B5C6-C625694C881F}" presName="parTransTwo" presStyleCnt="0"/>
      <dgm:spPr/>
    </dgm:pt>
    <dgm:pt modelId="{B565D8CA-AE4C-4B0E-AF47-6DBAB11CFC4D}" type="pres">
      <dgm:prSet presAssocID="{B150E58C-FF90-4DC1-B5C6-C625694C881F}" presName="horzTwo" presStyleCnt="0"/>
      <dgm:spPr/>
    </dgm:pt>
    <dgm:pt modelId="{156B537D-2F26-4D50-99A9-8F8A55C51CE1}" type="pres">
      <dgm:prSet presAssocID="{C242E7E8-2F08-495C-8BE3-4EFC0A50AE67}" presName="vertThree" presStyleCnt="0"/>
      <dgm:spPr/>
    </dgm:pt>
    <dgm:pt modelId="{4F2C2082-45AC-463E-896B-15392E31A205}" type="pres">
      <dgm:prSet presAssocID="{C242E7E8-2F08-495C-8BE3-4EFC0A50AE67}" presName="txThree" presStyleLbl="node3" presStyleIdx="1" presStyleCnt="7">
        <dgm:presLayoutVars>
          <dgm:chPref val="3"/>
        </dgm:presLayoutVars>
      </dgm:prSet>
      <dgm:spPr/>
    </dgm:pt>
    <dgm:pt modelId="{1FC6D4D1-4F0A-434E-9198-162DB6C23714}" type="pres">
      <dgm:prSet presAssocID="{C242E7E8-2F08-495C-8BE3-4EFC0A50AE67}" presName="parTransThree" presStyleCnt="0"/>
      <dgm:spPr/>
    </dgm:pt>
    <dgm:pt modelId="{0F797A7A-21D3-42E4-924E-BD1B785091C7}" type="pres">
      <dgm:prSet presAssocID="{C242E7E8-2F08-495C-8BE3-4EFC0A50AE67}" presName="horzThree" presStyleCnt="0"/>
      <dgm:spPr/>
    </dgm:pt>
    <dgm:pt modelId="{016A6FC0-8CC8-42FF-8E6A-30A92EE1BE40}" type="pres">
      <dgm:prSet presAssocID="{97BF10D9-0151-4A2F-BA7A-7CA197CCA3A5}" presName="vertFour" presStyleCnt="0">
        <dgm:presLayoutVars>
          <dgm:chPref val="3"/>
        </dgm:presLayoutVars>
      </dgm:prSet>
      <dgm:spPr/>
    </dgm:pt>
    <dgm:pt modelId="{C90EFAED-BAB1-42AE-900A-9C4F2B5583FF}" type="pres">
      <dgm:prSet presAssocID="{97BF10D9-0151-4A2F-BA7A-7CA197CCA3A5}" presName="txFour" presStyleLbl="node4" presStyleIdx="3" presStyleCnt="21">
        <dgm:presLayoutVars>
          <dgm:chPref val="3"/>
        </dgm:presLayoutVars>
      </dgm:prSet>
      <dgm:spPr/>
    </dgm:pt>
    <dgm:pt modelId="{C507428E-F6B0-4E22-BA8C-59FD17F08681}" type="pres">
      <dgm:prSet presAssocID="{97BF10D9-0151-4A2F-BA7A-7CA197CCA3A5}" presName="parTransFour" presStyleCnt="0"/>
      <dgm:spPr/>
    </dgm:pt>
    <dgm:pt modelId="{D2BB2561-58D7-4439-A9BE-5AD60F937127}" type="pres">
      <dgm:prSet presAssocID="{97BF10D9-0151-4A2F-BA7A-7CA197CCA3A5}" presName="horzFour" presStyleCnt="0"/>
      <dgm:spPr/>
    </dgm:pt>
    <dgm:pt modelId="{6021DCFE-10F4-402C-95CD-C6522A911185}" type="pres">
      <dgm:prSet presAssocID="{B85651CF-FAE2-4371-95DC-816AE7D41963}" presName="vertFour" presStyleCnt="0">
        <dgm:presLayoutVars>
          <dgm:chPref val="3"/>
        </dgm:presLayoutVars>
      </dgm:prSet>
      <dgm:spPr/>
    </dgm:pt>
    <dgm:pt modelId="{56DC2B67-E25F-4565-9B56-61C2A237FBEE}" type="pres">
      <dgm:prSet presAssocID="{B85651CF-FAE2-4371-95DC-816AE7D41963}" presName="txFour" presStyleLbl="node4" presStyleIdx="4" presStyleCnt="21">
        <dgm:presLayoutVars>
          <dgm:chPref val="3"/>
        </dgm:presLayoutVars>
      </dgm:prSet>
      <dgm:spPr/>
    </dgm:pt>
    <dgm:pt modelId="{FA7F601A-0609-44F8-BB71-FC2DB8A53B6C}" type="pres">
      <dgm:prSet presAssocID="{B85651CF-FAE2-4371-95DC-816AE7D41963}" presName="parTransFour" presStyleCnt="0"/>
      <dgm:spPr/>
    </dgm:pt>
    <dgm:pt modelId="{81F35C73-10CC-4D82-9851-916BCB07432A}" type="pres">
      <dgm:prSet presAssocID="{B85651CF-FAE2-4371-95DC-816AE7D41963}" presName="horzFour" presStyleCnt="0"/>
      <dgm:spPr/>
    </dgm:pt>
    <dgm:pt modelId="{F305E197-9A2E-4D71-A3DA-6E2D4A3E5B28}" type="pres">
      <dgm:prSet presAssocID="{1872A383-11C9-47F8-BC5B-06A27D7F5C1D}" presName="vertFour" presStyleCnt="0">
        <dgm:presLayoutVars>
          <dgm:chPref val="3"/>
        </dgm:presLayoutVars>
      </dgm:prSet>
      <dgm:spPr/>
    </dgm:pt>
    <dgm:pt modelId="{77FB3B29-91FA-4650-97E8-F41057D4CD21}" type="pres">
      <dgm:prSet presAssocID="{1872A383-11C9-47F8-BC5B-06A27D7F5C1D}" presName="txFour" presStyleLbl="node4" presStyleIdx="5" presStyleCnt="21">
        <dgm:presLayoutVars>
          <dgm:chPref val="3"/>
        </dgm:presLayoutVars>
      </dgm:prSet>
      <dgm:spPr/>
    </dgm:pt>
    <dgm:pt modelId="{CCAFACA4-6130-4AC1-9CFD-DB9794A5BB5E}" type="pres">
      <dgm:prSet presAssocID="{1872A383-11C9-47F8-BC5B-06A27D7F5C1D}" presName="horzFour" presStyleCnt="0"/>
      <dgm:spPr/>
    </dgm:pt>
    <dgm:pt modelId="{1E77D085-7C8A-4A35-9159-99B56FF6D59A}" type="pres">
      <dgm:prSet presAssocID="{AAA45D0A-2CC1-4E53-B6D9-570886B7D844}" presName="sibSpaceOne" presStyleCnt="0"/>
      <dgm:spPr/>
    </dgm:pt>
    <dgm:pt modelId="{CFD3B42A-08DD-48A1-A978-7DD6200EB27B}" type="pres">
      <dgm:prSet presAssocID="{9470D0BB-596F-4742-85F4-35BCF723393C}" presName="vertOne" presStyleCnt="0"/>
      <dgm:spPr/>
    </dgm:pt>
    <dgm:pt modelId="{B7175C3A-CD67-4AB6-8754-95BE0CBE8986}" type="pres">
      <dgm:prSet presAssocID="{9470D0BB-596F-4742-85F4-35BCF723393C}" presName="txOne" presStyleLbl="node0" presStyleIdx="2" presStyleCnt="7" custScaleX="100001" custScaleY="290193">
        <dgm:presLayoutVars>
          <dgm:chPref val="3"/>
        </dgm:presLayoutVars>
      </dgm:prSet>
      <dgm:spPr/>
    </dgm:pt>
    <dgm:pt modelId="{F6FCCB8C-04CA-4579-BFDD-03595678F9FD}" type="pres">
      <dgm:prSet presAssocID="{9470D0BB-596F-4742-85F4-35BCF723393C}" presName="parTransOne" presStyleCnt="0"/>
      <dgm:spPr/>
    </dgm:pt>
    <dgm:pt modelId="{CD5C067C-F642-478C-9C27-D81B434091B0}" type="pres">
      <dgm:prSet presAssocID="{9470D0BB-596F-4742-85F4-35BCF723393C}" presName="horzOne" presStyleCnt="0"/>
      <dgm:spPr/>
    </dgm:pt>
    <dgm:pt modelId="{E910A3A4-873F-480D-BF62-12B41580DD7C}" type="pres">
      <dgm:prSet presAssocID="{D56128CF-A52C-4E1B-A8BA-1E4C6FC6CDA0}" presName="vertTwo" presStyleCnt="0"/>
      <dgm:spPr/>
    </dgm:pt>
    <dgm:pt modelId="{0FAA3BDB-5057-4933-9544-675E11660938}" type="pres">
      <dgm:prSet presAssocID="{D56128CF-A52C-4E1B-A8BA-1E4C6FC6CDA0}" presName="txTwo" presStyleLbl="node2" presStyleIdx="2" presStyleCnt="7">
        <dgm:presLayoutVars>
          <dgm:chPref val="3"/>
        </dgm:presLayoutVars>
      </dgm:prSet>
      <dgm:spPr/>
    </dgm:pt>
    <dgm:pt modelId="{7AACF5BF-D3BD-48E4-B31E-73CC6C978B22}" type="pres">
      <dgm:prSet presAssocID="{D56128CF-A52C-4E1B-A8BA-1E4C6FC6CDA0}" presName="parTransTwo" presStyleCnt="0"/>
      <dgm:spPr/>
    </dgm:pt>
    <dgm:pt modelId="{F54D3E5D-ADF7-4561-A561-0CA29B9CEC81}" type="pres">
      <dgm:prSet presAssocID="{D56128CF-A52C-4E1B-A8BA-1E4C6FC6CDA0}" presName="horzTwo" presStyleCnt="0"/>
      <dgm:spPr/>
    </dgm:pt>
    <dgm:pt modelId="{06E42009-79BA-4797-8818-6253774D3FF6}" type="pres">
      <dgm:prSet presAssocID="{136782B6-09AB-4060-A8A0-C05E4A35C5EE}" presName="vertThree" presStyleCnt="0"/>
      <dgm:spPr/>
    </dgm:pt>
    <dgm:pt modelId="{6D54937D-5291-46BB-8E32-585E7B28E79D}" type="pres">
      <dgm:prSet presAssocID="{136782B6-09AB-4060-A8A0-C05E4A35C5EE}" presName="txThree" presStyleLbl="node3" presStyleIdx="2" presStyleCnt="7">
        <dgm:presLayoutVars>
          <dgm:chPref val="3"/>
        </dgm:presLayoutVars>
      </dgm:prSet>
      <dgm:spPr/>
    </dgm:pt>
    <dgm:pt modelId="{613809F1-72E1-424D-AFE2-07A27FABF9C0}" type="pres">
      <dgm:prSet presAssocID="{136782B6-09AB-4060-A8A0-C05E4A35C5EE}" presName="parTransThree" presStyleCnt="0"/>
      <dgm:spPr/>
    </dgm:pt>
    <dgm:pt modelId="{F65B3DD9-7AD2-4D5F-82A0-28277C330552}" type="pres">
      <dgm:prSet presAssocID="{136782B6-09AB-4060-A8A0-C05E4A35C5EE}" presName="horzThree" presStyleCnt="0"/>
      <dgm:spPr/>
    </dgm:pt>
    <dgm:pt modelId="{F8A745DA-A6A8-4A8F-BBE2-4CA99CA78411}" type="pres">
      <dgm:prSet presAssocID="{E164AD4F-C6E1-4302-B21B-343FDF5C556A}" presName="vertFour" presStyleCnt="0">
        <dgm:presLayoutVars>
          <dgm:chPref val="3"/>
        </dgm:presLayoutVars>
      </dgm:prSet>
      <dgm:spPr/>
    </dgm:pt>
    <dgm:pt modelId="{96C88EDA-C85A-4653-8EBE-EDB0128BD653}" type="pres">
      <dgm:prSet presAssocID="{E164AD4F-C6E1-4302-B21B-343FDF5C556A}" presName="txFour" presStyleLbl="node4" presStyleIdx="6" presStyleCnt="21">
        <dgm:presLayoutVars>
          <dgm:chPref val="3"/>
        </dgm:presLayoutVars>
      </dgm:prSet>
      <dgm:spPr/>
    </dgm:pt>
    <dgm:pt modelId="{CD3D85C8-6940-4D86-8762-E96E898D7B2A}" type="pres">
      <dgm:prSet presAssocID="{E164AD4F-C6E1-4302-B21B-343FDF5C556A}" presName="parTransFour" presStyleCnt="0"/>
      <dgm:spPr/>
    </dgm:pt>
    <dgm:pt modelId="{916DD924-647C-41A4-B751-449FB23231C9}" type="pres">
      <dgm:prSet presAssocID="{E164AD4F-C6E1-4302-B21B-343FDF5C556A}" presName="horzFour" presStyleCnt="0"/>
      <dgm:spPr/>
    </dgm:pt>
    <dgm:pt modelId="{C3815BA2-278C-47A7-A805-3B4EBDB64CDC}" type="pres">
      <dgm:prSet presAssocID="{00E3BCBF-B63F-41A6-A67D-BD3DAC1DA420}" presName="vertFour" presStyleCnt="0">
        <dgm:presLayoutVars>
          <dgm:chPref val="3"/>
        </dgm:presLayoutVars>
      </dgm:prSet>
      <dgm:spPr/>
    </dgm:pt>
    <dgm:pt modelId="{8E621EB2-F483-42BC-B22C-9C303DC4AA98}" type="pres">
      <dgm:prSet presAssocID="{00E3BCBF-B63F-41A6-A67D-BD3DAC1DA420}" presName="txFour" presStyleLbl="node4" presStyleIdx="7" presStyleCnt="21">
        <dgm:presLayoutVars>
          <dgm:chPref val="3"/>
        </dgm:presLayoutVars>
      </dgm:prSet>
      <dgm:spPr/>
    </dgm:pt>
    <dgm:pt modelId="{14E71180-60E0-4DB6-A877-86BCF7C8EC22}" type="pres">
      <dgm:prSet presAssocID="{00E3BCBF-B63F-41A6-A67D-BD3DAC1DA420}" presName="parTransFour" presStyleCnt="0"/>
      <dgm:spPr/>
    </dgm:pt>
    <dgm:pt modelId="{5D0BE48D-59B0-4DAC-B37F-60592B60E44F}" type="pres">
      <dgm:prSet presAssocID="{00E3BCBF-B63F-41A6-A67D-BD3DAC1DA420}" presName="horzFour" presStyleCnt="0"/>
      <dgm:spPr/>
    </dgm:pt>
    <dgm:pt modelId="{A35ED49D-80CB-4A37-AFB2-68DA60228FAD}" type="pres">
      <dgm:prSet presAssocID="{501E93FA-7A0E-45F1-8495-25CD073490C0}" presName="vertFour" presStyleCnt="0">
        <dgm:presLayoutVars>
          <dgm:chPref val="3"/>
        </dgm:presLayoutVars>
      </dgm:prSet>
      <dgm:spPr/>
    </dgm:pt>
    <dgm:pt modelId="{67D8C927-170E-4AF4-8C1E-B0E0A4162692}" type="pres">
      <dgm:prSet presAssocID="{501E93FA-7A0E-45F1-8495-25CD073490C0}" presName="txFour" presStyleLbl="node4" presStyleIdx="8" presStyleCnt="21">
        <dgm:presLayoutVars>
          <dgm:chPref val="3"/>
        </dgm:presLayoutVars>
      </dgm:prSet>
      <dgm:spPr/>
    </dgm:pt>
    <dgm:pt modelId="{2D340129-AFDB-4F7C-B9D4-E760EF541EC9}" type="pres">
      <dgm:prSet presAssocID="{501E93FA-7A0E-45F1-8495-25CD073490C0}" presName="horzFour" presStyleCnt="0"/>
      <dgm:spPr/>
    </dgm:pt>
    <dgm:pt modelId="{268D5BC8-7D82-49F9-A7F9-76DE8BBBECDC}" type="pres">
      <dgm:prSet presAssocID="{52DD64D2-37E3-450E-B8F9-F6117BB57A1B}" presName="sibSpaceOne" presStyleCnt="0"/>
      <dgm:spPr/>
    </dgm:pt>
    <dgm:pt modelId="{A25D955B-473A-464E-9AA3-9ABEC7BF9BD7}" type="pres">
      <dgm:prSet presAssocID="{1D49B27E-93CD-4AC6-8495-00E67CF11456}" presName="vertOne" presStyleCnt="0"/>
      <dgm:spPr/>
    </dgm:pt>
    <dgm:pt modelId="{530D1E42-F9B3-4934-8D45-B81F61D42C3C}" type="pres">
      <dgm:prSet presAssocID="{1D49B27E-93CD-4AC6-8495-00E67CF11456}" presName="txOne" presStyleLbl="node0" presStyleIdx="3" presStyleCnt="7" custScaleX="100001" custScaleY="290193">
        <dgm:presLayoutVars>
          <dgm:chPref val="3"/>
        </dgm:presLayoutVars>
      </dgm:prSet>
      <dgm:spPr/>
    </dgm:pt>
    <dgm:pt modelId="{8AB03E5E-C90D-4158-9D49-673FC7529FF4}" type="pres">
      <dgm:prSet presAssocID="{1D49B27E-93CD-4AC6-8495-00E67CF11456}" presName="parTransOne" presStyleCnt="0"/>
      <dgm:spPr/>
    </dgm:pt>
    <dgm:pt modelId="{6FD46987-34EF-4D64-9823-953D6C4EBB5C}" type="pres">
      <dgm:prSet presAssocID="{1D49B27E-93CD-4AC6-8495-00E67CF11456}" presName="horzOne" presStyleCnt="0"/>
      <dgm:spPr/>
    </dgm:pt>
    <dgm:pt modelId="{F1439626-B6F9-4BDD-8A15-E41082E24BF0}" type="pres">
      <dgm:prSet presAssocID="{FE331E54-605B-4FAE-B466-E1E3EBE49FFA}" presName="vertTwo" presStyleCnt="0"/>
      <dgm:spPr/>
    </dgm:pt>
    <dgm:pt modelId="{1AF2BBCD-4879-4B0C-A091-0F094934016D}" type="pres">
      <dgm:prSet presAssocID="{FE331E54-605B-4FAE-B466-E1E3EBE49FFA}" presName="txTwo" presStyleLbl="node2" presStyleIdx="3" presStyleCnt="7">
        <dgm:presLayoutVars>
          <dgm:chPref val="3"/>
        </dgm:presLayoutVars>
      </dgm:prSet>
      <dgm:spPr/>
    </dgm:pt>
    <dgm:pt modelId="{B14BBE20-E1F8-44A6-9BC4-37B9F98E0D87}" type="pres">
      <dgm:prSet presAssocID="{FE331E54-605B-4FAE-B466-E1E3EBE49FFA}" presName="parTransTwo" presStyleCnt="0"/>
      <dgm:spPr/>
    </dgm:pt>
    <dgm:pt modelId="{E2559F00-B895-4252-8FBD-FD7702920B62}" type="pres">
      <dgm:prSet presAssocID="{FE331E54-605B-4FAE-B466-E1E3EBE49FFA}" presName="horzTwo" presStyleCnt="0"/>
      <dgm:spPr/>
    </dgm:pt>
    <dgm:pt modelId="{FF9E350C-AEF8-4D28-8F24-282F3D0321FC}" type="pres">
      <dgm:prSet presAssocID="{79272D2D-FD12-4C8E-A28A-4E2214D1155C}" presName="vertThree" presStyleCnt="0"/>
      <dgm:spPr/>
    </dgm:pt>
    <dgm:pt modelId="{C01A3BC3-6FEE-41BA-8599-C9B730769A20}" type="pres">
      <dgm:prSet presAssocID="{79272D2D-FD12-4C8E-A28A-4E2214D1155C}" presName="txThree" presStyleLbl="node3" presStyleIdx="3" presStyleCnt="7">
        <dgm:presLayoutVars>
          <dgm:chPref val="3"/>
        </dgm:presLayoutVars>
      </dgm:prSet>
      <dgm:spPr/>
    </dgm:pt>
    <dgm:pt modelId="{BCEC0B1A-31B9-492D-8240-4D9002F0D064}" type="pres">
      <dgm:prSet presAssocID="{79272D2D-FD12-4C8E-A28A-4E2214D1155C}" presName="parTransThree" presStyleCnt="0"/>
      <dgm:spPr/>
    </dgm:pt>
    <dgm:pt modelId="{34F8607E-07B8-4EBB-B7B1-367F3B248603}" type="pres">
      <dgm:prSet presAssocID="{79272D2D-FD12-4C8E-A28A-4E2214D1155C}" presName="horzThree" presStyleCnt="0"/>
      <dgm:spPr/>
    </dgm:pt>
    <dgm:pt modelId="{710EDDEB-EA64-476D-A7F4-3169143C2CEC}" type="pres">
      <dgm:prSet presAssocID="{EF59A0F8-C4FD-45A3-9568-39AFF8A943AE}" presName="vertFour" presStyleCnt="0">
        <dgm:presLayoutVars>
          <dgm:chPref val="3"/>
        </dgm:presLayoutVars>
      </dgm:prSet>
      <dgm:spPr/>
    </dgm:pt>
    <dgm:pt modelId="{1153E0C9-DD07-4617-B184-9E1CF76346AF}" type="pres">
      <dgm:prSet presAssocID="{EF59A0F8-C4FD-45A3-9568-39AFF8A943AE}" presName="txFour" presStyleLbl="node4" presStyleIdx="9" presStyleCnt="21">
        <dgm:presLayoutVars>
          <dgm:chPref val="3"/>
        </dgm:presLayoutVars>
      </dgm:prSet>
      <dgm:spPr/>
    </dgm:pt>
    <dgm:pt modelId="{6E5F1794-FD7E-4C1B-BFD8-6EEF88B6283D}" type="pres">
      <dgm:prSet presAssocID="{EF59A0F8-C4FD-45A3-9568-39AFF8A943AE}" presName="parTransFour" presStyleCnt="0"/>
      <dgm:spPr/>
    </dgm:pt>
    <dgm:pt modelId="{81882093-C764-4689-9186-57966FB823A7}" type="pres">
      <dgm:prSet presAssocID="{EF59A0F8-C4FD-45A3-9568-39AFF8A943AE}" presName="horzFour" presStyleCnt="0"/>
      <dgm:spPr/>
    </dgm:pt>
    <dgm:pt modelId="{19C01881-09D4-4B0C-9203-4506033D8B86}" type="pres">
      <dgm:prSet presAssocID="{5F2C5732-9281-4F46-AADC-43087DF4A994}" presName="vertFour" presStyleCnt="0">
        <dgm:presLayoutVars>
          <dgm:chPref val="3"/>
        </dgm:presLayoutVars>
      </dgm:prSet>
      <dgm:spPr/>
    </dgm:pt>
    <dgm:pt modelId="{3FA5F541-99B3-4C8A-87D2-E0F466E8064D}" type="pres">
      <dgm:prSet presAssocID="{5F2C5732-9281-4F46-AADC-43087DF4A994}" presName="txFour" presStyleLbl="node4" presStyleIdx="10" presStyleCnt="21">
        <dgm:presLayoutVars>
          <dgm:chPref val="3"/>
        </dgm:presLayoutVars>
      </dgm:prSet>
      <dgm:spPr/>
    </dgm:pt>
    <dgm:pt modelId="{28E9807E-EC73-4A4F-B47D-19820A0AB24F}" type="pres">
      <dgm:prSet presAssocID="{5F2C5732-9281-4F46-AADC-43087DF4A994}" presName="parTransFour" presStyleCnt="0"/>
      <dgm:spPr/>
    </dgm:pt>
    <dgm:pt modelId="{E7C1A47D-430A-4EAB-A0C2-EA1016B9DDC6}" type="pres">
      <dgm:prSet presAssocID="{5F2C5732-9281-4F46-AADC-43087DF4A994}" presName="horzFour" presStyleCnt="0"/>
      <dgm:spPr/>
    </dgm:pt>
    <dgm:pt modelId="{05F67ADC-11EB-4D83-9AE7-37480937867B}" type="pres">
      <dgm:prSet presAssocID="{C964725A-E4E0-4342-87A8-EF5080889175}" presName="vertFour" presStyleCnt="0">
        <dgm:presLayoutVars>
          <dgm:chPref val="3"/>
        </dgm:presLayoutVars>
      </dgm:prSet>
      <dgm:spPr/>
    </dgm:pt>
    <dgm:pt modelId="{25539238-E8EC-4886-8296-B64809D902B4}" type="pres">
      <dgm:prSet presAssocID="{C964725A-E4E0-4342-87A8-EF5080889175}" presName="txFour" presStyleLbl="node4" presStyleIdx="11" presStyleCnt="21">
        <dgm:presLayoutVars>
          <dgm:chPref val="3"/>
        </dgm:presLayoutVars>
      </dgm:prSet>
      <dgm:spPr/>
    </dgm:pt>
    <dgm:pt modelId="{04BB068C-C8AD-4D40-8D04-B2B0F3D9AA63}" type="pres">
      <dgm:prSet presAssocID="{C964725A-E4E0-4342-87A8-EF5080889175}" presName="horzFour" presStyleCnt="0"/>
      <dgm:spPr/>
    </dgm:pt>
    <dgm:pt modelId="{C3FF8EC0-4ABD-4B10-9554-46F0BB4B3B29}" type="pres">
      <dgm:prSet presAssocID="{DE43E6AA-171E-4251-BBDD-6AE081BD954E}" presName="sibSpaceOne" presStyleCnt="0"/>
      <dgm:spPr/>
    </dgm:pt>
    <dgm:pt modelId="{5EBF9189-5699-4FF7-8B12-CC86BFCA8EAF}" type="pres">
      <dgm:prSet presAssocID="{95AD971E-67EB-4783-BCB3-A44058FF3383}" presName="vertOne" presStyleCnt="0"/>
      <dgm:spPr/>
    </dgm:pt>
    <dgm:pt modelId="{3E4C8246-7D7D-4B4E-8BA3-014753D4CABC}" type="pres">
      <dgm:prSet presAssocID="{95AD971E-67EB-4783-BCB3-A44058FF3383}" presName="txOne" presStyleLbl="node0" presStyleIdx="4" presStyleCnt="7" custScaleX="100001" custScaleY="290193">
        <dgm:presLayoutVars>
          <dgm:chPref val="3"/>
        </dgm:presLayoutVars>
      </dgm:prSet>
      <dgm:spPr/>
    </dgm:pt>
    <dgm:pt modelId="{A99A49AA-32EA-4A26-8D76-120E046F00B8}" type="pres">
      <dgm:prSet presAssocID="{95AD971E-67EB-4783-BCB3-A44058FF3383}" presName="parTransOne" presStyleCnt="0"/>
      <dgm:spPr/>
    </dgm:pt>
    <dgm:pt modelId="{CFBA2A20-33E6-4A1E-AD48-5EE68FC84D6E}" type="pres">
      <dgm:prSet presAssocID="{95AD971E-67EB-4783-BCB3-A44058FF3383}" presName="horzOne" presStyleCnt="0"/>
      <dgm:spPr/>
    </dgm:pt>
    <dgm:pt modelId="{4789349D-1CEF-44D5-AD91-28915B87F4DE}" type="pres">
      <dgm:prSet presAssocID="{32B5BB5B-ECC2-448F-9834-06B7297CAA66}" presName="vertTwo" presStyleCnt="0"/>
      <dgm:spPr/>
    </dgm:pt>
    <dgm:pt modelId="{0637CB95-7FEF-4943-92EA-36BBDC9F127C}" type="pres">
      <dgm:prSet presAssocID="{32B5BB5B-ECC2-448F-9834-06B7297CAA66}" presName="txTwo" presStyleLbl="node2" presStyleIdx="4" presStyleCnt="7">
        <dgm:presLayoutVars>
          <dgm:chPref val="3"/>
        </dgm:presLayoutVars>
      </dgm:prSet>
      <dgm:spPr/>
    </dgm:pt>
    <dgm:pt modelId="{D7A605D4-0AD5-452C-A867-2A2140B2EF17}" type="pres">
      <dgm:prSet presAssocID="{32B5BB5B-ECC2-448F-9834-06B7297CAA66}" presName="parTransTwo" presStyleCnt="0"/>
      <dgm:spPr/>
    </dgm:pt>
    <dgm:pt modelId="{E72CF224-651D-4E24-AFCC-BE6B28BFEB47}" type="pres">
      <dgm:prSet presAssocID="{32B5BB5B-ECC2-448F-9834-06B7297CAA66}" presName="horzTwo" presStyleCnt="0"/>
      <dgm:spPr/>
    </dgm:pt>
    <dgm:pt modelId="{013D22EC-9A5B-4479-88FA-23090A92BB8F}" type="pres">
      <dgm:prSet presAssocID="{92C15487-B9D9-4ADA-AFE3-188652438DAB}" presName="vertThree" presStyleCnt="0"/>
      <dgm:spPr/>
    </dgm:pt>
    <dgm:pt modelId="{BA930C23-582A-4389-88B6-A4BAE7C16EDC}" type="pres">
      <dgm:prSet presAssocID="{92C15487-B9D9-4ADA-AFE3-188652438DAB}" presName="txThree" presStyleLbl="node3" presStyleIdx="4" presStyleCnt="7">
        <dgm:presLayoutVars>
          <dgm:chPref val="3"/>
        </dgm:presLayoutVars>
      </dgm:prSet>
      <dgm:spPr/>
    </dgm:pt>
    <dgm:pt modelId="{2E9033E2-50A5-412A-B650-612A848C92D3}" type="pres">
      <dgm:prSet presAssocID="{92C15487-B9D9-4ADA-AFE3-188652438DAB}" presName="parTransThree" presStyleCnt="0"/>
      <dgm:spPr/>
    </dgm:pt>
    <dgm:pt modelId="{0543B6F5-E5C3-477E-B834-7913AE449743}" type="pres">
      <dgm:prSet presAssocID="{92C15487-B9D9-4ADA-AFE3-188652438DAB}" presName="horzThree" presStyleCnt="0"/>
      <dgm:spPr/>
    </dgm:pt>
    <dgm:pt modelId="{B37FF89A-B980-4716-B243-BE47BA217C0B}" type="pres">
      <dgm:prSet presAssocID="{720A2621-048F-41E4-ADA0-315FC875F5EE}" presName="vertFour" presStyleCnt="0">
        <dgm:presLayoutVars>
          <dgm:chPref val="3"/>
        </dgm:presLayoutVars>
      </dgm:prSet>
      <dgm:spPr/>
    </dgm:pt>
    <dgm:pt modelId="{0CD40055-7B24-4D95-A557-8EE1539042F1}" type="pres">
      <dgm:prSet presAssocID="{720A2621-048F-41E4-ADA0-315FC875F5EE}" presName="txFour" presStyleLbl="node4" presStyleIdx="12" presStyleCnt="21">
        <dgm:presLayoutVars>
          <dgm:chPref val="3"/>
        </dgm:presLayoutVars>
      </dgm:prSet>
      <dgm:spPr/>
    </dgm:pt>
    <dgm:pt modelId="{3EB4452B-0B64-47BE-9DBE-680907C781EC}" type="pres">
      <dgm:prSet presAssocID="{720A2621-048F-41E4-ADA0-315FC875F5EE}" presName="parTransFour" presStyleCnt="0"/>
      <dgm:spPr/>
    </dgm:pt>
    <dgm:pt modelId="{C3DD899C-2FDA-496C-B9B8-C35DEA1706A1}" type="pres">
      <dgm:prSet presAssocID="{720A2621-048F-41E4-ADA0-315FC875F5EE}" presName="horzFour" presStyleCnt="0"/>
      <dgm:spPr/>
    </dgm:pt>
    <dgm:pt modelId="{1278CC85-71DC-438B-BF7A-0E709F0E47CF}" type="pres">
      <dgm:prSet presAssocID="{F844F393-5CB7-47B6-B2EE-3381F72178F6}" presName="vertFour" presStyleCnt="0">
        <dgm:presLayoutVars>
          <dgm:chPref val="3"/>
        </dgm:presLayoutVars>
      </dgm:prSet>
      <dgm:spPr/>
    </dgm:pt>
    <dgm:pt modelId="{1F25050C-2A0B-4C01-9EEF-E0B9E907DF6F}" type="pres">
      <dgm:prSet presAssocID="{F844F393-5CB7-47B6-B2EE-3381F72178F6}" presName="txFour" presStyleLbl="node4" presStyleIdx="13" presStyleCnt="21">
        <dgm:presLayoutVars>
          <dgm:chPref val="3"/>
        </dgm:presLayoutVars>
      </dgm:prSet>
      <dgm:spPr/>
    </dgm:pt>
    <dgm:pt modelId="{C604B86D-75CD-4045-85E0-49A8CFA85F1C}" type="pres">
      <dgm:prSet presAssocID="{F844F393-5CB7-47B6-B2EE-3381F72178F6}" presName="parTransFour" presStyleCnt="0"/>
      <dgm:spPr/>
    </dgm:pt>
    <dgm:pt modelId="{8324C4F7-BE85-42E5-8B35-AFE33F6BFABC}" type="pres">
      <dgm:prSet presAssocID="{F844F393-5CB7-47B6-B2EE-3381F72178F6}" presName="horzFour" presStyleCnt="0"/>
      <dgm:spPr/>
    </dgm:pt>
    <dgm:pt modelId="{D78BBC26-A342-4880-BCDB-AEB7E2F55839}" type="pres">
      <dgm:prSet presAssocID="{308A2C72-3E42-46E6-BF12-F33007ADA900}" presName="vertFour" presStyleCnt="0">
        <dgm:presLayoutVars>
          <dgm:chPref val="3"/>
        </dgm:presLayoutVars>
      </dgm:prSet>
      <dgm:spPr/>
    </dgm:pt>
    <dgm:pt modelId="{C7AD0BFB-0F10-4D97-A361-B5543C4CAE4A}" type="pres">
      <dgm:prSet presAssocID="{308A2C72-3E42-46E6-BF12-F33007ADA900}" presName="txFour" presStyleLbl="node4" presStyleIdx="14" presStyleCnt="21">
        <dgm:presLayoutVars>
          <dgm:chPref val="3"/>
        </dgm:presLayoutVars>
      </dgm:prSet>
      <dgm:spPr/>
    </dgm:pt>
    <dgm:pt modelId="{8ECA8FE7-96B7-41CA-8AB7-411329D74378}" type="pres">
      <dgm:prSet presAssocID="{308A2C72-3E42-46E6-BF12-F33007ADA900}" presName="horzFour" presStyleCnt="0"/>
      <dgm:spPr/>
    </dgm:pt>
    <dgm:pt modelId="{8BC54268-F8F3-40D9-B49D-302670CA4F1A}" type="pres">
      <dgm:prSet presAssocID="{8CFB6C2F-D524-479E-8D37-22A545D99121}" presName="sibSpaceOne" presStyleCnt="0"/>
      <dgm:spPr/>
    </dgm:pt>
    <dgm:pt modelId="{A5222EB6-AB03-4B02-9310-13DA85CDBDB6}" type="pres">
      <dgm:prSet presAssocID="{FAF50BE5-312D-48A8-A26D-E79FFB5D04C2}" presName="vertOne" presStyleCnt="0"/>
      <dgm:spPr/>
    </dgm:pt>
    <dgm:pt modelId="{ED0C1DAC-A536-40B0-87E4-BBD6CEE1004E}" type="pres">
      <dgm:prSet presAssocID="{FAF50BE5-312D-48A8-A26D-E79FFB5D04C2}" presName="txOne" presStyleLbl="node0" presStyleIdx="5" presStyleCnt="7" custScaleX="100001" custScaleY="290193">
        <dgm:presLayoutVars>
          <dgm:chPref val="3"/>
        </dgm:presLayoutVars>
      </dgm:prSet>
      <dgm:spPr/>
    </dgm:pt>
    <dgm:pt modelId="{B6F3E1B5-2924-46A3-B695-A97CCA8457AC}" type="pres">
      <dgm:prSet presAssocID="{FAF50BE5-312D-48A8-A26D-E79FFB5D04C2}" presName="parTransOne" presStyleCnt="0"/>
      <dgm:spPr/>
    </dgm:pt>
    <dgm:pt modelId="{DBFDEA93-E871-490A-BA94-57A02A8A4ABD}" type="pres">
      <dgm:prSet presAssocID="{FAF50BE5-312D-48A8-A26D-E79FFB5D04C2}" presName="horzOne" presStyleCnt="0"/>
      <dgm:spPr/>
    </dgm:pt>
    <dgm:pt modelId="{5517EA43-5819-473B-8109-1B899DA11329}" type="pres">
      <dgm:prSet presAssocID="{0B711173-9242-4BB3-B2B3-1A5D72A9076D}" presName="vertTwo" presStyleCnt="0"/>
      <dgm:spPr/>
    </dgm:pt>
    <dgm:pt modelId="{2BCC0191-50E9-4A04-85FE-D95E3E7B2655}" type="pres">
      <dgm:prSet presAssocID="{0B711173-9242-4BB3-B2B3-1A5D72A9076D}" presName="txTwo" presStyleLbl="node2" presStyleIdx="5" presStyleCnt="7">
        <dgm:presLayoutVars>
          <dgm:chPref val="3"/>
        </dgm:presLayoutVars>
      </dgm:prSet>
      <dgm:spPr/>
    </dgm:pt>
    <dgm:pt modelId="{73E7F889-5822-46BE-9A52-4EBD204460E5}" type="pres">
      <dgm:prSet presAssocID="{0B711173-9242-4BB3-B2B3-1A5D72A9076D}" presName="parTransTwo" presStyleCnt="0"/>
      <dgm:spPr/>
    </dgm:pt>
    <dgm:pt modelId="{14D4EBD1-66BD-426C-845F-F231077004CE}" type="pres">
      <dgm:prSet presAssocID="{0B711173-9242-4BB3-B2B3-1A5D72A9076D}" presName="horzTwo" presStyleCnt="0"/>
      <dgm:spPr/>
    </dgm:pt>
    <dgm:pt modelId="{064BF188-04BE-4484-A86A-98996165E259}" type="pres">
      <dgm:prSet presAssocID="{21F03E39-DC35-4316-A389-D98DC49A03F7}" presName="vertThree" presStyleCnt="0"/>
      <dgm:spPr/>
    </dgm:pt>
    <dgm:pt modelId="{9B311A5C-596D-4D6E-8A61-31D98F758516}" type="pres">
      <dgm:prSet presAssocID="{21F03E39-DC35-4316-A389-D98DC49A03F7}" presName="txThree" presStyleLbl="node3" presStyleIdx="5" presStyleCnt="7">
        <dgm:presLayoutVars>
          <dgm:chPref val="3"/>
        </dgm:presLayoutVars>
      </dgm:prSet>
      <dgm:spPr/>
    </dgm:pt>
    <dgm:pt modelId="{FA1BD47E-7693-4C80-8F06-565C9A290F34}" type="pres">
      <dgm:prSet presAssocID="{21F03E39-DC35-4316-A389-D98DC49A03F7}" presName="parTransThree" presStyleCnt="0"/>
      <dgm:spPr/>
    </dgm:pt>
    <dgm:pt modelId="{E1A7F4EE-63E3-4285-B0CE-0A42BBD2A0E8}" type="pres">
      <dgm:prSet presAssocID="{21F03E39-DC35-4316-A389-D98DC49A03F7}" presName="horzThree" presStyleCnt="0"/>
      <dgm:spPr/>
    </dgm:pt>
    <dgm:pt modelId="{9EF2E17E-B79F-4117-BF82-072E2291C75D}" type="pres">
      <dgm:prSet presAssocID="{33A12596-C4C1-4082-8169-7BC975CEEA89}" presName="vertFour" presStyleCnt="0">
        <dgm:presLayoutVars>
          <dgm:chPref val="3"/>
        </dgm:presLayoutVars>
      </dgm:prSet>
      <dgm:spPr/>
    </dgm:pt>
    <dgm:pt modelId="{764E1ED6-E270-4A80-83A2-C8A21DC5EB6C}" type="pres">
      <dgm:prSet presAssocID="{33A12596-C4C1-4082-8169-7BC975CEEA89}" presName="txFour" presStyleLbl="node4" presStyleIdx="15" presStyleCnt="21">
        <dgm:presLayoutVars>
          <dgm:chPref val="3"/>
        </dgm:presLayoutVars>
      </dgm:prSet>
      <dgm:spPr/>
    </dgm:pt>
    <dgm:pt modelId="{33D94AC8-2632-4D31-A57C-D76B747279AE}" type="pres">
      <dgm:prSet presAssocID="{33A12596-C4C1-4082-8169-7BC975CEEA89}" presName="parTransFour" presStyleCnt="0"/>
      <dgm:spPr/>
    </dgm:pt>
    <dgm:pt modelId="{2E62093D-6927-4422-AD4A-079426AD7DFB}" type="pres">
      <dgm:prSet presAssocID="{33A12596-C4C1-4082-8169-7BC975CEEA89}" presName="horzFour" presStyleCnt="0"/>
      <dgm:spPr/>
    </dgm:pt>
    <dgm:pt modelId="{7B282A52-CBE2-4CE3-AB1F-94FC47A5EB80}" type="pres">
      <dgm:prSet presAssocID="{FBCF37FD-1FD6-45B9-BDE5-98BEA81BD90D}" presName="vertFour" presStyleCnt="0">
        <dgm:presLayoutVars>
          <dgm:chPref val="3"/>
        </dgm:presLayoutVars>
      </dgm:prSet>
      <dgm:spPr/>
    </dgm:pt>
    <dgm:pt modelId="{B724C840-F498-4951-A618-7464EF9F7FB7}" type="pres">
      <dgm:prSet presAssocID="{FBCF37FD-1FD6-45B9-BDE5-98BEA81BD90D}" presName="txFour" presStyleLbl="node4" presStyleIdx="16" presStyleCnt="21">
        <dgm:presLayoutVars>
          <dgm:chPref val="3"/>
        </dgm:presLayoutVars>
      </dgm:prSet>
      <dgm:spPr/>
    </dgm:pt>
    <dgm:pt modelId="{51DAFB38-ABA7-428D-A3D9-F0760561D085}" type="pres">
      <dgm:prSet presAssocID="{FBCF37FD-1FD6-45B9-BDE5-98BEA81BD90D}" presName="parTransFour" presStyleCnt="0"/>
      <dgm:spPr/>
    </dgm:pt>
    <dgm:pt modelId="{ADEFA2CB-ED49-41B7-8678-9710AF4F2AF2}" type="pres">
      <dgm:prSet presAssocID="{FBCF37FD-1FD6-45B9-BDE5-98BEA81BD90D}" presName="horzFour" presStyleCnt="0"/>
      <dgm:spPr/>
    </dgm:pt>
    <dgm:pt modelId="{C269FD8D-D23E-47D3-AF6C-11B3DA39201C}" type="pres">
      <dgm:prSet presAssocID="{B06CF606-C08B-48F5-B8BF-D6B80BE48170}" presName="vertFour" presStyleCnt="0">
        <dgm:presLayoutVars>
          <dgm:chPref val="3"/>
        </dgm:presLayoutVars>
      </dgm:prSet>
      <dgm:spPr/>
    </dgm:pt>
    <dgm:pt modelId="{79381B67-1AD3-4D1D-9178-11D23201AD37}" type="pres">
      <dgm:prSet presAssocID="{B06CF606-C08B-48F5-B8BF-D6B80BE48170}" presName="txFour" presStyleLbl="node4" presStyleIdx="17" presStyleCnt="21">
        <dgm:presLayoutVars>
          <dgm:chPref val="3"/>
        </dgm:presLayoutVars>
      </dgm:prSet>
      <dgm:spPr/>
    </dgm:pt>
    <dgm:pt modelId="{0EEDB0D0-F4C2-4026-91CA-F171E716E598}" type="pres">
      <dgm:prSet presAssocID="{B06CF606-C08B-48F5-B8BF-D6B80BE48170}" presName="horzFour" presStyleCnt="0"/>
      <dgm:spPr/>
    </dgm:pt>
    <dgm:pt modelId="{313F4E88-42E8-4B68-AC82-A02E8214D036}" type="pres">
      <dgm:prSet presAssocID="{E342DCB0-021C-4CD5-BF92-EA433BACBB86}" presName="sibSpaceOne" presStyleCnt="0"/>
      <dgm:spPr/>
    </dgm:pt>
    <dgm:pt modelId="{AE731F8C-8936-47BF-BFB9-C0815EFCD3C4}" type="pres">
      <dgm:prSet presAssocID="{DB03278A-3A7D-4D97-9241-C22EF077A766}" presName="vertOne" presStyleCnt="0"/>
      <dgm:spPr/>
    </dgm:pt>
    <dgm:pt modelId="{90D77386-A5D8-4F9A-BA53-B2D3236A3806}" type="pres">
      <dgm:prSet presAssocID="{DB03278A-3A7D-4D97-9241-C22EF077A766}" presName="txOne" presStyleLbl="node0" presStyleIdx="6" presStyleCnt="7" custScaleX="99026" custScaleY="290193">
        <dgm:presLayoutVars>
          <dgm:chPref val="3"/>
        </dgm:presLayoutVars>
      </dgm:prSet>
      <dgm:spPr/>
    </dgm:pt>
    <dgm:pt modelId="{91EC5BC9-F643-46EA-A6E7-7D46BE9B1A8C}" type="pres">
      <dgm:prSet presAssocID="{DB03278A-3A7D-4D97-9241-C22EF077A766}" presName="parTransOne" presStyleCnt="0"/>
      <dgm:spPr/>
    </dgm:pt>
    <dgm:pt modelId="{82E3C857-A3C7-44FC-9D37-8C4C7A02ADBE}" type="pres">
      <dgm:prSet presAssocID="{DB03278A-3A7D-4D97-9241-C22EF077A766}" presName="horzOne" presStyleCnt="0"/>
      <dgm:spPr/>
    </dgm:pt>
    <dgm:pt modelId="{B3BC0BE5-840F-479A-BBC2-CC9A1954D935}" type="pres">
      <dgm:prSet presAssocID="{397B08B3-B0B5-4764-85A3-DD5506A5A44E}" presName="vertTwo" presStyleCnt="0"/>
      <dgm:spPr/>
    </dgm:pt>
    <dgm:pt modelId="{98057075-DA7C-4714-8779-ECB7BF6D1659}" type="pres">
      <dgm:prSet presAssocID="{397B08B3-B0B5-4764-85A3-DD5506A5A44E}" presName="txTwo" presStyleLbl="node2" presStyleIdx="6" presStyleCnt="7">
        <dgm:presLayoutVars>
          <dgm:chPref val="3"/>
        </dgm:presLayoutVars>
      </dgm:prSet>
      <dgm:spPr/>
    </dgm:pt>
    <dgm:pt modelId="{725EAAC4-3AE3-4640-9A89-C7D1CD5BDD47}" type="pres">
      <dgm:prSet presAssocID="{397B08B3-B0B5-4764-85A3-DD5506A5A44E}" presName="parTransTwo" presStyleCnt="0"/>
      <dgm:spPr/>
    </dgm:pt>
    <dgm:pt modelId="{F5E173A7-1256-4F3B-B0D0-FEF08D4049EA}" type="pres">
      <dgm:prSet presAssocID="{397B08B3-B0B5-4764-85A3-DD5506A5A44E}" presName="horzTwo" presStyleCnt="0"/>
      <dgm:spPr/>
    </dgm:pt>
    <dgm:pt modelId="{662FA6A2-37A2-4FD1-869B-46DDAAE3E790}" type="pres">
      <dgm:prSet presAssocID="{271B27FC-A5AC-49C8-994A-5476BBCC4AE4}" presName="vertThree" presStyleCnt="0"/>
      <dgm:spPr/>
    </dgm:pt>
    <dgm:pt modelId="{7C83A8A1-DAFE-428D-B4EA-DC8C1396352E}" type="pres">
      <dgm:prSet presAssocID="{271B27FC-A5AC-49C8-994A-5476BBCC4AE4}" presName="txThree" presStyleLbl="node3" presStyleIdx="6" presStyleCnt="7">
        <dgm:presLayoutVars>
          <dgm:chPref val="3"/>
        </dgm:presLayoutVars>
      </dgm:prSet>
      <dgm:spPr/>
    </dgm:pt>
    <dgm:pt modelId="{132EBCA5-943D-4588-9B63-C433CF9A434F}" type="pres">
      <dgm:prSet presAssocID="{271B27FC-A5AC-49C8-994A-5476BBCC4AE4}" presName="parTransThree" presStyleCnt="0"/>
      <dgm:spPr/>
    </dgm:pt>
    <dgm:pt modelId="{279407A2-B073-4FDF-87B3-F5322BCCF745}" type="pres">
      <dgm:prSet presAssocID="{271B27FC-A5AC-49C8-994A-5476BBCC4AE4}" presName="horzThree" presStyleCnt="0"/>
      <dgm:spPr/>
    </dgm:pt>
    <dgm:pt modelId="{C0A2EE70-16F7-42B4-95C4-B7334BC8FF5E}" type="pres">
      <dgm:prSet presAssocID="{DCD7209E-80B9-4322-8B09-42C3BFF275E1}" presName="vertFour" presStyleCnt="0">
        <dgm:presLayoutVars>
          <dgm:chPref val="3"/>
        </dgm:presLayoutVars>
      </dgm:prSet>
      <dgm:spPr/>
    </dgm:pt>
    <dgm:pt modelId="{2D1C86AC-D1DF-450F-BED7-7B177186FB1A}" type="pres">
      <dgm:prSet presAssocID="{DCD7209E-80B9-4322-8B09-42C3BFF275E1}" presName="txFour" presStyleLbl="node4" presStyleIdx="18" presStyleCnt="21" custScaleX="100919">
        <dgm:presLayoutVars>
          <dgm:chPref val="3"/>
        </dgm:presLayoutVars>
      </dgm:prSet>
      <dgm:spPr/>
    </dgm:pt>
    <dgm:pt modelId="{053B4CFE-A267-4E84-8BD6-A601457ABACC}" type="pres">
      <dgm:prSet presAssocID="{DCD7209E-80B9-4322-8B09-42C3BFF275E1}" presName="parTransFour" presStyleCnt="0"/>
      <dgm:spPr/>
    </dgm:pt>
    <dgm:pt modelId="{3F16FA80-F981-4EF5-834A-2EA4084FFB69}" type="pres">
      <dgm:prSet presAssocID="{DCD7209E-80B9-4322-8B09-42C3BFF275E1}" presName="horzFour" presStyleCnt="0"/>
      <dgm:spPr/>
    </dgm:pt>
    <dgm:pt modelId="{4587B5B6-F25B-43DA-805F-DE0142DF892C}" type="pres">
      <dgm:prSet presAssocID="{5DF04278-D91A-4486-ABB0-08ABDD461E61}" presName="vertFour" presStyleCnt="0">
        <dgm:presLayoutVars>
          <dgm:chPref val="3"/>
        </dgm:presLayoutVars>
      </dgm:prSet>
      <dgm:spPr/>
    </dgm:pt>
    <dgm:pt modelId="{0D27E233-9285-44C7-82A5-88549D9883DD}" type="pres">
      <dgm:prSet presAssocID="{5DF04278-D91A-4486-ABB0-08ABDD461E61}" presName="txFour" presStyleLbl="node4" presStyleIdx="19" presStyleCnt="21">
        <dgm:presLayoutVars>
          <dgm:chPref val="3"/>
        </dgm:presLayoutVars>
      </dgm:prSet>
      <dgm:spPr/>
    </dgm:pt>
    <dgm:pt modelId="{1AFDD836-D8AC-4A18-84C8-8961C40474BD}" type="pres">
      <dgm:prSet presAssocID="{5DF04278-D91A-4486-ABB0-08ABDD461E61}" presName="parTransFour" presStyleCnt="0"/>
      <dgm:spPr/>
    </dgm:pt>
    <dgm:pt modelId="{3B7E423B-D945-48BC-925F-1AD7E4C84E88}" type="pres">
      <dgm:prSet presAssocID="{5DF04278-D91A-4486-ABB0-08ABDD461E61}" presName="horzFour" presStyleCnt="0"/>
      <dgm:spPr/>
    </dgm:pt>
    <dgm:pt modelId="{9822D48C-76E6-420F-A7AD-6CE8F4079FA6}" type="pres">
      <dgm:prSet presAssocID="{4EE7F7C5-DEDE-4A42-B6B9-4C7F88752CA7}" presName="vertFour" presStyleCnt="0">
        <dgm:presLayoutVars>
          <dgm:chPref val="3"/>
        </dgm:presLayoutVars>
      </dgm:prSet>
      <dgm:spPr/>
    </dgm:pt>
    <dgm:pt modelId="{53DC2C1B-2915-4F33-8350-64235B107183}" type="pres">
      <dgm:prSet presAssocID="{4EE7F7C5-DEDE-4A42-B6B9-4C7F88752CA7}" presName="txFour" presStyleLbl="node4" presStyleIdx="20" presStyleCnt="21" custScaleX="115425">
        <dgm:presLayoutVars>
          <dgm:chPref val="3"/>
        </dgm:presLayoutVars>
      </dgm:prSet>
      <dgm:spPr/>
    </dgm:pt>
    <dgm:pt modelId="{AC7B3D3A-3DE7-4DD0-9C19-3FCC4038DD17}" type="pres">
      <dgm:prSet presAssocID="{4EE7F7C5-DEDE-4A42-B6B9-4C7F88752CA7}" presName="horzFour" presStyleCnt="0"/>
      <dgm:spPr/>
    </dgm:pt>
  </dgm:ptLst>
  <dgm:cxnLst>
    <dgm:cxn modelId="{A6F83F01-1772-4367-A89E-2A8FFF96AB39}" type="presOf" srcId="{9470D0BB-596F-4742-85F4-35BCF723393C}" destId="{B7175C3A-CD67-4AB6-8754-95BE0CBE8986}" srcOrd="0" destOrd="0" presId="urn:microsoft.com/office/officeart/2005/8/layout/hierarchy4"/>
    <dgm:cxn modelId="{08E25804-DABE-46EC-9E42-3260AFE153B3}" srcId="{C242E7E8-2F08-495C-8BE3-4EFC0A50AE67}" destId="{97BF10D9-0151-4A2F-BA7A-7CA197CCA3A5}" srcOrd="0" destOrd="0" parTransId="{84BDBFAD-B9B6-4D99-86B9-AC5861FAD4CE}" sibTransId="{B6580151-BBA7-43EE-859A-AE80CDE6B100}"/>
    <dgm:cxn modelId="{0B5AF904-6A79-488F-8B8B-3806A38B86AB}" type="presOf" srcId="{177CB494-1364-49D3-98C0-50DC85175A4A}" destId="{42C5C91C-B73A-4D83-98DE-8E7954C80976}" srcOrd="0" destOrd="0" presId="urn:microsoft.com/office/officeart/2005/8/layout/hierarchy4"/>
    <dgm:cxn modelId="{D5B81F0B-1616-4D06-BDA2-D3E28BA9C950}" srcId="{FAF50BE5-312D-48A8-A26D-E79FFB5D04C2}" destId="{0B711173-9242-4BB3-B2B3-1A5D72A9076D}" srcOrd="0" destOrd="0" parTransId="{CAA527A4-C667-4A20-AAAC-5C130FE75F7A}" sibTransId="{8773DD37-D8AF-408E-901D-D0A9B94D1234}"/>
    <dgm:cxn modelId="{D8D3030E-9871-49F6-B408-02809097A06A}" type="presOf" srcId="{21F03E39-DC35-4316-A389-D98DC49A03F7}" destId="{9B311A5C-596D-4D6E-8A61-31D98F758516}" srcOrd="0" destOrd="0" presId="urn:microsoft.com/office/officeart/2005/8/layout/hierarchy4"/>
    <dgm:cxn modelId="{9D74D412-37E4-4D1A-9F1F-AB748BC1FCD2}" srcId="{279794E2-0092-49EB-AE03-A5F6D1860B4E}" destId="{52695E91-F7A7-4001-B54A-490BA765BC88}" srcOrd="0" destOrd="0" parTransId="{BB06D06E-1CD5-424A-9033-6D90427CF089}" sibTransId="{E43B44E2-A16F-41A0-8791-4DC702A11E83}"/>
    <dgm:cxn modelId="{22E3DE16-7FFF-4BBB-B5C1-A2A23B3BFF8F}" srcId="{E164AD4F-C6E1-4302-B21B-343FDF5C556A}" destId="{00E3BCBF-B63F-41A6-A67D-BD3DAC1DA420}" srcOrd="0" destOrd="0" parTransId="{AE725F9E-3095-4132-818A-3D3E354AB921}" sibTransId="{25D68DFA-E8F4-4797-AC4C-E25D5F651280}"/>
    <dgm:cxn modelId="{4F49DD19-FBE8-4B75-83C6-799FA3555896}" srcId="{397B08B3-B0B5-4764-85A3-DD5506A5A44E}" destId="{271B27FC-A5AC-49C8-994A-5476BBCC4AE4}" srcOrd="0" destOrd="0" parTransId="{A870A5F9-4CE2-4A0B-8E78-A2A925C41191}" sibTransId="{7F84E7B8-8CA3-4610-BEC1-7468A8E023E6}"/>
    <dgm:cxn modelId="{7BE66221-0166-4D02-BE12-0BE444365403}" srcId="{136782B6-09AB-4060-A8A0-C05E4A35C5EE}" destId="{E164AD4F-C6E1-4302-B21B-343FDF5C556A}" srcOrd="0" destOrd="0" parTransId="{A4851601-35FA-420F-AD94-053CE067B481}" sibTransId="{30097694-7A10-4576-A60D-235B94987B09}"/>
    <dgm:cxn modelId="{17E15D23-7BE6-476A-9320-864C76B39B7C}" type="presOf" srcId="{EF59A0F8-C4FD-45A3-9568-39AFF8A943AE}" destId="{1153E0C9-DD07-4617-B184-9E1CF76346AF}" srcOrd="0" destOrd="0" presId="urn:microsoft.com/office/officeart/2005/8/layout/hierarchy4"/>
    <dgm:cxn modelId="{F489B826-F6DC-4A96-8188-6260B9EF0AED}" type="presOf" srcId="{79272D2D-FD12-4C8E-A28A-4E2214D1155C}" destId="{C01A3BC3-6FEE-41BA-8599-C9B730769A20}" srcOrd="0" destOrd="0" presId="urn:microsoft.com/office/officeart/2005/8/layout/hierarchy4"/>
    <dgm:cxn modelId="{33D9042D-17C4-48C4-BA06-36E36427F706}" type="presOf" srcId="{FE331E54-605B-4FAE-B466-E1E3EBE49FFA}" destId="{1AF2BBCD-4879-4B0C-A091-0F094934016D}" srcOrd="0" destOrd="0" presId="urn:microsoft.com/office/officeart/2005/8/layout/hierarchy4"/>
    <dgm:cxn modelId="{42C87B2E-3383-408B-9840-7C99F24B18FA}" type="presOf" srcId="{DCD7209E-80B9-4322-8B09-42C3BFF275E1}" destId="{2D1C86AC-D1DF-450F-BED7-7B177186FB1A}" srcOrd="0" destOrd="0" presId="urn:microsoft.com/office/officeart/2005/8/layout/hierarchy4"/>
    <dgm:cxn modelId="{CA39DF32-FA59-4172-B49F-2D761B8EFFC3}" type="presOf" srcId="{0B711173-9242-4BB3-B2B3-1A5D72A9076D}" destId="{2BCC0191-50E9-4A04-85FE-D95E3E7B2655}" srcOrd="0" destOrd="0" presId="urn:microsoft.com/office/officeart/2005/8/layout/hierarchy4"/>
    <dgm:cxn modelId="{3A679534-BD96-4AD4-9B29-E56777EFB412}" type="presOf" srcId="{37AFF677-E0D7-4DBD-B6C7-6FB1D64AE3A5}" destId="{DA766340-625F-4DAB-90E1-CF9788707591}" srcOrd="0" destOrd="0" presId="urn:microsoft.com/office/officeart/2005/8/layout/hierarchy4"/>
    <dgm:cxn modelId="{82F35439-4977-4D1C-B42A-006BA9E92C77}" srcId="{FBCF37FD-1FD6-45B9-BDE5-98BEA81BD90D}" destId="{B06CF606-C08B-48F5-B8BF-D6B80BE48170}" srcOrd="0" destOrd="0" parTransId="{EE59B425-ED49-413A-BA40-02BB156CFC72}" sibTransId="{A7EFDF0C-C26C-4BAE-8BF0-76C7AD5E6A3A}"/>
    <dgm:cxn modelId="{24C9793B-7C08-42EB-B5C0-68A69B05ADB3}" srcId="{9470D0BB-596F-4742-85F4-35BCF723393C}" destId="{D56128CF-A52C-4E1B-A8BA-1E4C6FC6CDA0}" srcOrd="0" destOrd="0" parTransId="{A6E8A066-BD0E-4A0E-9CCC-1CEE5C8B5D1C}" sibTransId="{EC06B4F8-2328-4C6E-BFF6-1882ED9E2CCA}"/>
    <dgm:cxn modelId="{F185D63C-AF8C-49A4-8F95-05C104B92229}" type="presOf" srcId="{BD8E1633-A872-42FE-ABFA-25954F22AD9A}" destId="{D3059D11-3B81-4B30-8F3D-52E4A15BBC3E}" srcOrd="0" destOrd="0" presId="urn:microsoft.com/office/officeart/2005/8/layout/hierarchy4"/>
    <dgm:cxn modelId="{A567873D-3BB4-4992-AD84-CE3081369FEF}" srcId="{177CB494-1364-49D3-98C0-50DC85175A4A}" destId="{DB03278A-3A7D-4D97-9241-C22EF077A766}" srcOrd="6" destOrd="0" parTransId="{F350BAA9-E5D3-44F4-B129-328D499ADF5C}" sibTransId="{76B0F7F6-1686-45C4-B5DD-2083B2E14A51}"/>
    <dgm:cxn modelId="{A17D6243-01C9-4F23-9EE9-C9B9F271E346}" srcId="{B85651CF-FAE2-4371-95DC-816AE7D41963}" destId="{1872A383-11C9-47F8-BC5B-06A27D7F5C1D}" srcOrd="0" destOrd="0" parTransId="{86B70A86-8BF7-4BB7-A84B-24B7FE2D8CEE}" sibTransId="{AA821AF7-7571-48AD-B471-4F9A50F33B8F}"/>
    <dgm:cxn modelId="{1CCAA144-6719-4416-BB58-5801DAF3892E}" srcId="{177CB494-1364-49D3-98C0-50DC85175A4A}" destId="{9470D0BB-596F-4742-85F4-35BCF723393C}" srcOrd="2" destOrd="0" parTransId="{88245AD9-14CA-4123-8CF0-1B2DFAAC9884}" sibTransId="{52DD64D2-37E3-450E-B8F9-F6117BB57A1B}"/>
    <dgm:cxn modelId="{2ECC7445-A94E-4A5F-8E7C-B5F312F733C6}" srcId="{F844F393-5CB7-47B6-B2EE-3381F72178F6}" destId="{308A2C72-3E42-46E6-BF12-F33007ADA900}" srcOrd="0" destOrd="0" parTransId="{2EA6C52C-F5D7-40CE-A732-1AEF3BF7DC06}" sibTransId="{6F35A7BD-2DCC-411F-95D6-4EE94761061F}"/>
    <dgm:cxn modelId="{321EDF46-1BA9-413C-AEF0-14107862AAEE}" type="presOf" srcId="{33A12596-C4C1-4082-8169-7BC975CEEA89}" destId="{764E1ED6-E270-4A80-83A2-C8A21DC5EB6C}" srcOrd="0" destOrd="0" presId="urn:microsoft.com/office/officeart/2005/8/layout/hierarchy4"/>
    <dgm:cxn modelId="{8F637153-90BD-4CFD-AD67-16F5B499BDEA}" type="presOf" srcId="{E164AD4F-C6E1-4302-B21B-343FDF5C556A}" destId="{96C88EDA-C85A-4653-8EBE-EDB0128BD653}" srcOrd="0" destOrd="0" presId="urn:microsoft.com/office/officeart/2005/8/layout/hierarchy4"/>
    <dgm:cxn modelId="{5E06DD5A-D988-4E22-A0D1-E19E4C8249F1}" type="presOf" srcId="{1872A383-11C9-47F8-BC5B-06A27D7F5C1D}" destId="{77FB3B29-91FA-4650-97E8-F41057D4CD21}" srcOrd="0" destOrd="0" presId="urn:microsoft.com/office/officeart/2005/8/layout/hierarchy4"/>
    <dgm:cxn modelId="{9986ED5E-4CF0-476D-9EFA-6830BA589183}" srcId="{33A12596-C4C1-4082-8169-7BC975CEEA89}" destId="{FBCF37FD-1FD6-45B9-BDE5-98BEA81BD90D}" srcOrd="0" destOrd="0" parTransId="{046CFA38-4A57-48FF-99B5-4530B82E25DC}" sibTransId="{16D07D35-6EBC-4C8F-B86A-34625001CF38}"/>
    <dgm:cxn modelId="{C1B48064-2D3A-4CDD-AB9F-7E9C511768E7}" type="presOf" srcId="{FAF50BE5-312D-48A8-A26D-E79FFB5D04C2}" destId="{ED0C1DAC-A536-40B0-87E4-BBD6CEE1004E}" srcOrd="0" destOrd="0" presId="urn:microsoft.com/office/officeart/2005/8/layout/hierarchy4"/>
    <dgm:cxn modelId="{52885968-AB34-49D2-A749-26759DAB588C}" srcId="{21F03E39-DC35-4316-A389-D98DC49A03F7}" destId="{33A12596-C4C1-4082-8169-7BC975CEEA89}" srcOrd="0" destOrd="0" parTransId="{8379D537-5038-41D6-A9B9-A4B555873302}" sibTransId="{34E18063-7A70-46C3-9DA9-FDAC58DF2AB4}"/>
    <dgm:cxn modelId="{02B0BA6A-8B82-4905-934B-05019D5D6C39}" srcId="{37AFF677-E0D7-4DBD-B6C7-6FB1D64AE3A5}" destId="{0824FF53-CE9D-4C64-B528-92A4773368C1}" srcOrd="0" destOrd="0" parTransId="{CD8C2DAC-79C1-47D9-BA1F-34A29752AE72}" sibTransId="{A2088568-B43E-4C24-9DC4-073A584718CB}"/>
    <dgm:cxn modelId="{8946F76D-DAFE-4872-8AEB-AA1148465CBE}" type="presOf" srcId="{C242E7E8-2F08-495C-8BE3-4EFC0A50AE67}" destId="{4F2C2082-45AC-463E-896B-15392E31A205}" srcOrd="0" destOrd="0" presId="urn:microsoft.com/office/officeart/2005/8/layout/hierarchy4"/>
    <dgm:cxn modelId="{F247EE6F-4EA0-48DB-BB81-06FB791B6A62}" srcId="{5DF04278-D91A-4486-ABB0-08ABDD461E61}" destId="{4EE7F7C5-DEDE-4A42-B6B9-4C7F88752CA7}" srcOrd="0" destOrd="0" parTransId="{38C9D707-D5D2-4ED0-BB02-5E19ECD4422D}" sibTransId="{39C74D67-7F0D-4DD6-B55D-EBF019E88172}"/>
    <dgm:cxn modelId="{E5872070-5210-469D-9745-54204EFF4087}" type="presOf" srcId="{501E93FA-7A0E-45F1-8495-25CD073490C0}" destId="{67D8C927-170E-4AF4-8C1E-B0E0A4162692}" srcOrd="0" destOrd="0" presId="urn:microsoft.com/office/officeart/2005/8/layout/hierarchy4"/>
    <dgm:cxn modelId="{0EE0E775-1408-4DB1-AE0A-71F3FF0E6A51}" srcId="{271B27FC-A5AC-49C8-994A-5476BBCC4AE4}" destId="{DCD7209E-80B9-4322-8B09-42C3BFF275E1}" srcOrd="0" destOrd="0" parTransId="{61E68745-EEED-4334-94FD-5FE11D2B99E7}" sibTransId="{7A3B170F-156E-4D1F-A3BE-BAD66D55203A}"/>
    <dgm:cxn modelId="{A1116A79-CCB4-452C-AC29-FF44224819A2}" srcId="{BD8E1633-A872-42FE-ABFA-25954F22AD9A}" destId="{279794E2-0092-49EB-AE03-A5F6D1860B4E}" srcOrd="0" destOrd="0" parTransId="{2667E0E8-184E-4A45-BCBE-70082E61FBEA}" sibTransId="{120D5EAE-65A2-4050-B34D-FB5FE83C4D8C}"/>
    <dgm:cxn modelId="{46D58D7C-B29D-4C41-9250-1C7BFB30DB57}" srcId="{177CB494-1364-49D3-98C0-50DC85175A4A}" destId="{FAF50BE5-312D-48A8-A26D-E79FFB5D04C2}" srcOrd="5" destOrd="0" parTransId="{70B1F1D0-34F9-4823-88CF-6560EAB1D7A6}" sibTransId="{E342DCB0-021C-4CD5-BF92-EA433BACBB86}"/>
    <dgm:cxn modelId="{2B9F8580-CFC0-469F-9123-5FE39FCE5B70}" type="presOf" srcId="{F844F393-5CB7-47B6-B2EE-3381F72178F6}" destId="{1F25050C-2A0B-4C01-9EEF-E0B9E907DF6F}" srcOrd="0" destOrd="0" presId="urn:microsoft.com/office/officeart/2005/8/layout/hierarchy4"/>
    <dgm:cxn modelId="{5F587C82-A81A-4F0C-ACD7-B29A4F5FF309}" srcId="{177CB494-1364-49D3-98C0-50DC85175A4A}" destId="{5CC56D55-2DB1-433C-B375-25130FD3C27D}" srcOrd="0" destOrd="0" parTransId="{98CE36DD-8398-433E-8CAD-912C6DE06254}" sibTransId="{B8072A11-133B-4AD5-8EB4-BB9AB38B19A8}"/>
    <dgm:cxn modelId="{57A13983-0BFE-4E2E-82CB-E87F7CC00856}" srcId="{92C15487-B9D9-4ADA-AFE3-188652438DAB}" destId="{720A2621-048F-41E4-ADA0-315FC875F5EE}" srcOrd="0" destOrd="0" parTransId="{00F57F0F-14FB-4629-A7E3-104D676CECD6}" sibTransId="{DDD66802-F896-440A-B334-1777A4A7605A}"/>
    <dgm:cxn modelId="{E66DEC85-A439-4090-BCDB-EA7E15C80DBF}" srcId="{720A2621-048F-41E4-ADA0-315FC875F5EE}" destId="{F844F393-5CB7-47B6-B2EE-3381F72178F6}" srcOrd="0" destOrd="0" parTransId="{AEE2763E-7D7D-420A-B573-B5775C19E5F5}" sibTransId="{5A645F05-99A4-4C03-8954-7B317EFBA245}"/>
    <dgm:cxn modelId="{C1B29189-CC5C-4DDD-90F2-67B087812108}" type="presOf" srcId="{D56128CF-A52C-4E1B-A8BA-1E4C6FC6CDA0}" destId="{0FAA3BDB-5057-4933-9544-675E11660938}" srcOrd="0" destOrd="0" presId="urn:microsoft.com/office/officeart/2005/8/layout/hierarchy4"/>
    <dgm:cxn modelId="{789D338B-41BD-48A5-A86E-9639B3CFB2D3}" srcId="{177CB494-1364-49D3-98C0-50DC85175A4A}" destId="{1D49B27E-93CD-4AC6-8495-00E67CF11456}" srcOrd="3" destOrd="0" parTransId="{8A97F0D0-E083-42DA-AC55-76C9DD0628E4}" sibTransId="{DE43E6AA-171E-4251-BBDD-6AE081BD954E}"/>
    <dgm:cxn modelId="{BCEECC8B-D7CB-41E6-B889-10C51F6745F8}" type="presOf" srcId="{C964725A-E4E0-4342-87A8-EF5080889175}" destId="{25539238-E8EC-4886-8296-B64809D902B4}" srcOrd="0" destOrd="0" presId="urn:microsoft.com/office/officeart/2005/8/layout/hierarchy4"/>
    <dgm:cxn modelId="{D5A4ED8D-9967-4516-9163-D2677C534474}" type="presOf" srcId="{B85651CF-FAE2-4371-95DC-816AE7D41963}" destId="{56DC2B67-E25F-4565-9B56-61C2A237FBEE}" srcOrd="0" destOrd="0" presId="urn:microsoft.com/office/officeart/2005/8/layout/hierarchy4"/>
    <dgm:cxn modelId="{CB7F0F95-CF40-4F7B-A47F-1A8C777C1A3E}" type="presOf" srcId="{008E0083-058B-491E-8FD5-E4D836B3749D}" destId="{A7CB9424-82E8-4A13-977B-578E049BE091}" srcOrd="0" destOrd="0" presId="urn:microsoft.com/office/officeart/2005/8/layout/hierarchy4"/>
    <dgm:cxn modelId="{8282E697-CB2A-46EB-8298-78E57CC1B288}" type="presOf" srcId="{97BF10D9-0151-4A2F-BA7A-7CA197CCA3A5}" destId="{C90EFAED-BAB1-42AE-900A-9C4F2B5583FF}" srcOrd="0" destOrd="0" presId="urn:microsoft.com/office/officeart/2005/8/layout/hierarchy4"/>
    <dgm:cxn modelId="{54E4369B-5092-4F96-B5DC-380D741029C6}" type="presOf" srcId="{5DF04278-D91A-4486-ABB0-08ABDD461E61}" destId="{0D27E233-9285-44C7-82A5-88549D9883DD}" srcOrd="0" destOrd="0" presId="urn:microsoft.com/office/officeart/2005/8/layout/hierarchy4"/>
    <dgm:cxn modelId="{ED6F329E-D4A0-49CF-9165-B7D9828170FB}" type="presOf" srcId="{52695E91-F7A7-4001-B54A-490BA765BC88}" destId="{C9D9DF8B-E600-4E63-B492-CBE9E31E3C12}" srcOrd="0" destOrd="0" presId="urn:microsoft.com/office/officeart/2005/8/layout/hierarchy4"/>
    <dgm:cxn modelId="{9A264B9E-78D3-4B56-A957-ADB08F0DA91A}" srcId="{DCD7209E-80B9-4322-8B09-42C3BFF275E1}" destId="{5DF04278-D91A-4486-ABB0-08ABDD461E61}" srcOrd="0" destOrd="0" parTransId="{0D867288-EC69-4FAB-8CB6-66A5456C17FD}" sibTransId="{D21F9A83-E21A-4AC1-ACFC-A772EF5EE042}"/>
    <dgm:cxn modelId="{1BD846A6-A000-4BAE-8E18-7820EFF2C28E}" srcId="{32B5BB5B-ECC2-448F-9834-06B7297CAA66}" destId="{92C15487-B9D9-4ADA-AFE3-188652438DAB}" srcOrd="0" destOrd="0" parTransId="{72AB0D78-7A2B-4A31-9C0C-4E83539080B1}" sibTransId="{4F9036AF-8933-4952-BF56-8319B8881C61}"/>
    <dgm:cxn modelId="{13DFDFA6-E24E-47B2-894D-F630F223192F}" type="presOf" srcId="{5CC56D55-2DB1-433C-B375-25130FD3C27D}" destId="{883EA279-0A65-49CF-AC32-A91D701452A8}" srcOrd="0" destOrd="0" presId="urn:microsoft.com/office/officeart/2005/8/layout/hierarchy4"/>
    <dgm:cxn modelId="{8C4B3FA9-BE4C-4BD7-9C00-979FF8C9ACBB}" type="presOf" srcId="{95AD971E-67EB-4783-BCB3-A44058FF3383}" destId="{3E4C8246-7D7D-4B4E-8BA3-014753D4CABC}" srcOrd="0" destOrd="0" presId="urn:microsoft.com/office/officeart/2005/8/layout/hierarchy4"/>
    <dgm:cxn modelId="{D2E359AA-4B67-48D1-AF2B-70512A095BD0}" srcId="{008E0083-058B-491E-8FD5-E4D836B3749D}" destId="{B150E58C-FF90-4DC1-B5C6-C625694C881F}" srcOrd="0" destOrd="0" parTransId="{085B9343-8ECD-4D97-A302-52CDE862843D}" sibTransId="{E8175CDB-669E-44AD-8384-3668D0E81857}"/>
    <dgm:cxn modelId="{44EB85B0-9AA1-4BBB-A4D6-1937E53A67D0}" srcId="{0B711173-9242-4BB3-B2B3-1A5D72A9076D}" destId="{21F03E39-DC35-4316-A389-D98DC49A03F7}" srcOrd="0" destOrd="0" parTransId="{DC1998D3-40E5-4D8F-9D94-30236FFBA814}" sibTransId="{A88CF4C0-EEED-4BA8-B106-11014CD4BD01}"/>
    <dgm:cxn modelId="{9617CAB0-D158-435C-AD5A-57AFE79878F8}" srcId="{00E3BCBF-B63F-41A6-A67D-BD3DAC1DA420}" destId="{501E93FA-7A0E-45F1-8495-25CD073490C0}" srcOrd="0" destOrd="0" parTransId="{7915BBA0-D9D6-4E00-B30A-FBE02942DF90}" sibTransId="{6153B118-B9E3-4F23-9239-61A4A4DDAC9E}"/>
    <dgm:cxn modelId="{B7B2CAB2-4488-4C8C-89CF-2A19153272A0}" type="presOf" srcId="{0824FF53-CE9D-4C64-B528-92A4773368C1}" destId="{C02C7407-FEF7-48CD-9E72-AFD8B6796B2E}" srcOrd="0" destOrd="0" presId="urn:microsoft.com/office/officeart/2005/8/layout/hierarchy4"/>
    <dgm:cxn modelId="{14DA10B7-8513-4D6B-90A4-201AC139ED70}" srcId="{EF59A0F8-C4FD-45A3-9568-39AFF8A943AE}" destId="{5F2C5732-9281-4F46-AADC-43087DF4A994}" srcOrd="0" destOrd="0" parTransId="{82E08F51-F98C-4E1F-B86D-C2B2D75F2F40}" sibTransId="{7BD1C213-4C1A-4750-A20D-C15FB4EC8B76}"/>
    <dgm:cxn modelId="{0BCF62B7-A3EC-4E3D-8F66-3E4916C9E419}" type="presOf" srcId="{92C15487-B9D9-4ADA-AFE3-188652438DAB}" destId="{BA930C23-582A-4389-88B6-A4BAE7C16EDC}" srcOrd="0" destOrd="0" presId="urn:microsoft.com/office/officeart/2005/8/layout/hierarchy4"/>
    <dgm:cxn modelId="{B1C0A2B8-D067-4353-8C59-1F52949259AC}" type="presOf" srcId="{1D49B27E-93CD-4AC6-8495-00E67CF11456}" destId="{530D1E42-F9B3-4934-8D45-B81F61D42C3C}" srcOrd="0" destOrd="0" presId="urn:microsoft.com/office/officeart/2005/8/layout/hierarchy4"/>
    <dgm:cxn modelId="{9103FBC2-84FD-41CD-8E5A-FAD403E5F74B}" type="presOf" srcId="{32B5BB5B-ECC2-448F-9834-06B7297CAA66}" destId="{0637CB95-7FEF-4943-92EA-36BBDC9F127C}" srcOrd="0" destOrd="0" presId="urn:microsoft.com/office/officeart/2005/8/layout/hierarchy4"/>
    <dgm:cxn modelId="{95040BC6-722C-4112-9F45-35A1444064D0}" srcId="{79272D2D-FD12-4C8E-A28A-4E2214D1155C}" destId="{EF59A0F8-C4FD-45A3-9568-39AFF8A943AE}" srcOrd="0" destOrd="0" parTransId="{EB45999B-F4D1-4672-846C-30F9B6047EB5}" sibTransId="{02C320A7-8338-41D1-B5CE-79CDC2B7A705}"/>
    <dgm:cxn modelId="{928763C6-486B-431F-8D26-FD9EA8A56641}" type="presOf" srcId="{FBCF37FD-1FD6-45B9-BDE5-98BEA81BD90D}" destId="{B724C840-F498-4951-A618-7464EF9F7FB7}" srcOrd="0" destOrd="0" presId="urn:microsoft.com/office/officeart/2005/8/layout/hierarchy4"/>
    <dgm:cxn modelId="{CBB258C7-58DE-4A4A-8B92-E062E0AB5B91}" type="presOf" srcId="{4EE7F7C5-DEDE-4A42-B6B9-4C7F88752CA7}" destId="{53DC2C1B-2915-4F33-8350-64235B107183}" srcOrd="0" destOrd="0" presId="urn:microsoft.com/office/officeart/2005/8/layout/hierarchy4"/>
    <dgm:cxn modelId="{CC97AAC7-1A56-4133-ACBF-A19219536041}" srcId="{B150E58C-FF90-4DC1-B5C6-C625694C881F}" destId="{C242E7E8-2F08-495C-8BE3-4EFC0A50AE67}" srcOrd="0" destOrd="0" parTransId="{4EE5C424-B569-40DC-BF30-F050B64A98A4}" sibTransId="{552FCF46-EDAB-45B8-ADFD-05BDB6BA0304}"/>
    <dgm:cxn modelId="{F44929C8-1582-4DC0-BD4E-D3D652CB0EF6}" type="presOf" srcId="{279794E2-0092-49EB-AE03-A5F6D1860B4E}" destId="{8FBB6B0B-C60C-4E1B-BC52-F9744702B552}" srcOrd="0" destOrd="0" presId="urn:microsoft.com/office/officeart/2005/8/layout/hierarchy4"/>
    <dgm:cxn modelId="{0E7260C9-02F2-4A9C-BCC6-495028DB0F09}" type="presOf" srcId="{B150E58C-FF90-4DC1-B5C6-C625694C881F}" destId="{CF5F1D40-FA74-4E9C-9F2A-CFD84CBB47AB}" srcOrd="0" destOrd="0" presId="urn:microsoft.com/office/officeart/2005/8/layout/hierarchy4"/>
    <dgm:cxn modelId="{9693E8CB-0995-4656-919D-E2E1C2B2E9B4}" type="presOf" srcId="{271B27FC-A5AC-49C8-994A-5476BBCC4AE4}" destId="{7C83A8A1-DAFE-428D-B4EA-DC8C1396352E}" srcOrd="0" destOrd="0" presId="urn:microsoft.com/office/officeart/2005/8/layout/hierarchy4"/>
    <dgm:cxn modelId="{EDF09CCC-26DF-4464-B9F1-722FFBBED1A3}" type="presOf" srcId="{00E3BCBF-B63F-41A6-A67D-BD3DAC1DA420}" destId="{8E621EB2-F483-42BC-B22C-9C303DC4AA98}" srcOrd="0" destOrd="0" presId="urn:microsoft.com/office/officeart/2005/8/layout/hierarchy4"/>
    <dgm:cxn modelId="{A6A7F4CE-19A0-4348-B9EA-4C5D906646A0}" type="presOf" srcId="{DB03278A-3A7D-4D97-9241-C22EF077A766}" destId="{90D77386-A5D8-4F9A-BA53-B2D3236A3806}" srcOrd="0" destOrd="0" presId="urn:microsoft.com/office/officeart/2005/8/layout/hierarchy4"/>
    <dgm:cxn modelId="{85D90CCF-2476-4A78-AAE9-43CF199CD7FC}" srcId="{5CC56D55-2DB1-433C-B375-25130FD3C27D}" destId="{BD8E1633-A872-42FE-ABFA-25954F22AD9A}" srcOrd="0" destOrd="0" parTransId="{16DEFFD3-B969-419A-94D7-B348C78DC69D}" sibTransId="{66343098-8ED1-4082-908D-AE4DAE255E39}"/>
    <dgm:cxn modelId="{F2C6D5D2-72AB-419D-A7DE-75534CF1FAC4}" type="presOf" srcId="{136782B6-09AB-4060-A8A0-C05E4A35C5EE}" destId="{6D54937D-5291-46BB-8E32-585E7B28E79D}" srcOrd="0" destOrd="0" presId="urn:microsoft.com/office/officeart/2005/8/layout/hierarchy4"/>
    <dgm:cxn modelId="{3A8E79D8-3AE0-4210-914D-2AF7282A29E9}" srcId="{FE331E54-605B-4FAE-B466-E1E3EBE49FFA}" destId="{79272D2D-FD12-4C8E-A28A-4E2214D1155C}" srcOrd="0" destOrd="0" parTransId="{411601A3-C357-476E-9515-57EA41CE4647}" sibTransId="{FD3A1972-1559-42D4-BF6B-D1C66D5A9CB6}"/>
    <dgm:cxn modelId="{C183FAD8-9882-42BD-AD6C-001EC06D82E5}" srcId="{DB03278A-3A7D-4D97-9241-C22EF077A766}" destId="{397B08B3-B0B5-4764-85A3-DD5506A5A44E}" srcOrd="0" destOrd="0" parTransId="{8A05875A-589A-4D5A-86AF-ABC5320C2AF3}" sibTransId="{C2F3F2DF-261C-4586-B885-25AD121AF6AF}"/>
    <dgm:cxn modelId="{9FC8E3DE-F2F9-4C79-B424-96B23E47379B}" srcId="{D56128CF-A52C-4E1B-A8BA-1E4C6FC6CDA0}" destId="{136782B6-09AB-4060-A8A0-C05E4A35C5EE}" srcOrd="0" destOrd="0" parTransId="{8A00262C-36C8-49F1-918A-78CEBC53B1CD}" sibTransId="{DA1D30ED-CEBC-4F88-B257-3C51C72C5A2F}"/>
    <dgm:cxn modelId="{E08956E0-273E-4DE1-BA1B-5CE8C3F6481C}" srcId="{177CB494-1364-49D3-98C0-50DC85175A4A}" destId="{95AD971E-67EB-4783-BCB3-A44058FF3383}" srcOrd="4" destOrd="0" parTransId="{7E353968-AA7E-415C-A23F-57147CAD8E35}" sibTransId="{8CFB6C2F-D524-479E-8D37-22A545D99121}"/>
    <dgm:cxn modelId="{C38672E6-82E2-48BC-851A-5DEE5D04DD14}" srcId="{97BF10D9-0151-4A2F-BA7A-7CA197CCA3A5}" destId="{B85651CF-FAE2-4371-95DC-816AE7D41963}" srcOrd="0" destOrd="0" parTransId="{DF9B1F62-37EB-4AE5-A1DC-8B1E9A3E456F}" sibTransId="{01EC4A84-49FE-41D5-A13E-D8DBAB8599E6}"/>
    <dgm:cxn modelId="{B8F8E5E7-A1DB-4A44-9AD7-1BAC852D3DAB}" srcId="{1D49B27E-93CD-4AC6-8495-00E67CF11456}" destId="{FE331E54-605B-4FAE-B466-E1E3EBE49FFA}" srcOrd="0" destOrd="0" parTransId="{7C959F65-AFD8-4CCF-8E96-64976884D95D}" sibTransId="{FEF66A8A-AA2D-4C1F-88DD-25291DBC115D}"/>
    <dgm:cxn modelId="{8FA9C6EF-DEC3-44A4-9BBF-3E1F4D253916}" type="presOf" srcId="{720A2621-048F-41E4-ADA0-315FC875F5EE}" destId="{0CD40055-7B24-4D95-A557-8EE1539042F1}" srcOrd="0" destOrd="0" presId="urn:microsoft.com/office/officeart/2005/8/layout/hierarchy4"/>
    <dgm:cxn modelId="{477E73F2-A39E-44FA-98E7-647501CD3208}" srcId="{52695E91-F7A7-4001-B54A-490BA765BC88}" destId="{37AFF677-E0D7-4DBD-B6C7-6FB1D64AE3A5}" srcOrd="0" destOrd="0" parTransId="{16FEA849-6FD4-41EB-AF72-5FD372157712}" sibTransId="{4E9C955A-34A8-4941-9D5C-2D0E39BAE05B}"/>
    <dgm:cxn modelId="{17A7FDF4-1BB2-42C4-8A2E-E7335CC87206}" type="presOf" srcId="{308A2C72-3E42-46E6-BF12-F33007ADA900}" destId="{C7AD0BFB-0F10-4D97-A361-B5543C4CAE4A}" srcOrd="0" destOrd="0" presId="urn:microsoft.com/office/officeart/2005/8/layout/hierarchy4"/>
    <dgm:cxn modelId="{1C0984F6-0C8F-4FB3-9499-C3940021C551}" srcId="{95AD971E-67EB-4783-BCB3-A44058FF3383}" destId="{32B5BB5B-ECC2-448F-9834-06B7297CAA66}" srcOrd="0" destOrd="0" parTransId="{A11A06EB-EF77-428A-8DF4-32946C3CC1FF}" sibTransId="{5903875E-7757-4298-8DE2-925745AA9523}"/>
    <dgm:cxn modelId="{FA9795F7-3A6A-483D-8E97-14D81A22D5A7}" type="presOf" srcId="{397B08B3-B0B5-4764-85A3-DD5506A5A44E}" destId="{98057075-DA7C-4714-8779-ECB7BF6D1659}" srcOrd="0" destOrd="0" presId="urn:microsoft.com/office/officeart/2005/8/layout/hierarchy4"/>
    <dgm:cxn modelId="{8897E8F9-1261-4621-8134-94F328DBF897}" type="presOf" srcId="{B06CF606-C08B-48F5-B8BF-D6B80BE48170}" destId="{79381B67-1AD3-4D1D-9178-11D23201AD37}" srcOrd="0" destOrd="0" presId="urn:microsoft.com/office/officeart/2005/8/layout/hierarchy4"/>
    <dgm:cxn modelId="{219EF8F9-80CE-4A11-812C-654BC0F46793}" srcId="{177CB494-1364-49D3-98C0-50DC85175A4A}" destId="{008E0083-058B-491E-8FD5-E4D836B3749D}" srcOrd="1" destOrd="0" parTransId="{9361197E-203F-4550-BB9C-08515AB8D045}" sibTransId="{AAA45D0A-2CC1-4E53-B6D9-570886B7D844}"/>
    <dgm:cxn modelId="{4388ADFE-0365-4429-8E2E-7004E3F43CA7}" srcId="{5F2C5732-9281-4F46-AADC-43087DF4A994}" destId="{C964725A-E4E0-4342-87A8-EF5080889175}" srcOrd="0" destOrd="0" parTransId="{B5A8136B-B3B7-4F4E-BC5D-440B584DD16F}" sibTransId="{A8CAAFBA-3256-4186-9207-2C9B9BABD5FB}"/>
    <dgm:cxn modelId="{C00AB9FF-7D24-44AD-8DF1-0188A3A60ED9}" type="presOf" srcId="{5F2C5732-9281-4F46-AADC-43087DF4A994}" destId="{3FA5F541-99B3-4C8A-87D2-E0F466E8064D}" srcOrd="0" destOrd="0" presId="urn:microsoft.com/office/officeart/2005/8/layout/hierarchy4"/>
    <dgm:cxn modelId="{8FC52BA9-34CD-4BA0-BDEF-EC2BE07E2499}" type="presParOf" srcId="{42C5C91C-B73A-4D83-98DE-8E7954C80976}" destId="{63BDBB39-7E9D-456B-A85C-B9DE920D7D5D}" srcOrd="0" destOrd="0" presId="urn:microsoft.com/office/officeart/2005/8/layout/hierarchy4"/>
    <dgm:cxn modelId="{B25A54C1-C3CF-4D1F-95B1-18B0E8637DFA}" type="presParOf" srcId="{63BDBB39-7E9D-456B-A85C-B9DE920D7D5D}" destId="{883EA279-0A65-49CF-AC32-A91D701452A8}" srcOrd="0" destOrd="0" presId="urn:microsoft.com/office/officeart/2005/8/layout/hierarchy4"/>
    <dgm:cxn modelId="{0A418C08-154D-4879-822A-E305DE8211BE}" type="presParOf" srcId="{63BDBB39-7E9D-456B-A85C-B9DE920D7D5D}" destId="{3C678FFB-1F9D-4873-B578-C482D6002B20}" srcOrd="1" destOrd="0" presId="urn:microsoft.com/office/officeart/2005/8/layout/hierarchy4"/>
    <dgm:cxn modelId="{1C73D3BD-AF71-4FF8-B2DD-B1347B069012}" type="presParOf" srcId="{63BDBB39-7E9D-456B-A85C-B9DE920D7D5D}" destId="{3090BA56-E314-4AAF-A4AD-9FAE335EF467}" srcOrd="2" destOrd="0" presId="urn:microsoft.com/office/officeart/2005/8/layout/hierarchy4"/>
    <dgm:cxn modelId="{AA221F9B-2F16-49DE-9542-8D64D78BF325}" type="presParOf" srcId="{3090BA56-E314-4AAF-A4AD-9FAE335EF467}" destId="{D546019E-176C-418A-B956-AE9E8A75EAC0}" srcOrd="0" destOrd="0" presId="urn:microsoft.com/office/officeart/2005/8/layout/hierarchy4"/>
    <dgm:cxn modelId="{61EFD4CE-832D-45E7-8E6B-8FE09D18B695}" type="presParOf" srcId="{D546019E-176C-418A-B956-AE9E8A75EAC0}" destId="{D3059D11-3B81-4B30-8F3D-52E4A15BBC3E}" srcOrd="0" destOrd="0" presId="urn:microsoft.com/office/officeart/2005/8/layout/hierarchy4"/>
    <dgm:cxn modelId="{30335D9B-4275-450D-BB98-4E7C6EDDA4AB}" type="presParOf" srcId="{D546019E-176C-418A-B956-AE9E8A75EAC0}" destId="{0D689254-4BE6-44AD-AC2D-5055814B9A8C}" srcOrd="1" destOrd="0" presId="urn:microsoft.com/office/officeart/2005/8/layout/hierarchy4"/>
    <dgm:cxn modelId="{6EC9202D-B199-4018-A27F-2138DF5630C7}" type="presParOf" srcId="{D546019E-176C-418A-B956-AE9E8A75EAC0}" destId="{036DBA0A-7DFB-4B47-B06B-332D1CB7721C}" srcOrd="2" destOrd="0" presId="urn:microsoft.com/office/officeart/2005/8/layout/hierarchy4"/>
    <dgm:cxn modelId="{AC4A0848-3EFF-4152-8866-72F28AFED976}" type="presParOf" srcId="{036DBA0A-7DFB-4B47-B06B-332D1CB7721C}" destId="{5E721491-447D-4A20-8979-6866D3850B5F}" srcOrd="0" destOrd="0" presId="urn:microsoft.com/office/officeart/2005/8/layout/hierarchy4"/>
    <dgm:cxn modelId="{5280061C-9052-4E12-BA2A-5672F88DCA56}" type="presParOf" srcId="{5E721491-447D-4A20-8979-6866D3850B5F}" destId="{8FBB6B0B-C60C-4E1B-BC52-F9744702B552}" srcOrd="0" destOrd="0" presId="urn:microsoft.com/office/officeart/2005/8/layout/hierarchy4"/>
    <dgm:cxn modelId="{23E84C81-2945-453C-9A65-0C039FB1C47E}" type="presParOf" srcId="{5E721491-447D-4A20-8979-6866D3850B5F}" destId="{047951AB-BFEF-427F-A1FF-DA604024CE1A}" srcOrd="1" destOrd="0" presId="urn:microsoft.com/office/officeart/2005/8/layout/hierarchy4"/>
    <dgm:cxn modelId="{9AAD00B5-93BB-4B5C-938D-D48965C550B8}" type="presParOf" srcId="{5E721491-447D-4A20-8979-6866D3850B5F}" destId="{DF6CEA02-C4CC-47F5-9C76-57456D4FAC54}" srcOrd="2" destOrd="0" presId="urn:microsoft.com/office/officeart/2005/8/layout/hierarchy4"/>
    <dgm:cxn modelId="{B65DB196-815D-479A-9EF6-351F0C594526}" type="presParOf" srcId="{DF6CEA02-C4CC-47F5-9C76-57456D4FAC54}" destId="{49681D71-AB67-40D3-BC17-0C6E1D790CF4}" srcOrd="0" destOrd="0" presId="urn:microsoft.com/office/officeart/2005/8/layout/hierarchy4"/>
    <dgm:cxn modelId="{9317A5BE-2F85-454B-BF41-705D1082F862}" type="presParOf" srcId="{49681D71-AB67-40D3-BC17-0C6E1D790CF4}" destId="{C9D9DF8B-E600-4E63-B492-CBE9E31E3C12}" srcOrd="0" destOrd="0" presId="urn:microsoft.com/office/officeart/2005/8/layout/hierarchy4"/>
    <dgm:cxn modelId="{1A4D35D1-2A1C-4E81-895C-B181E28E3102}" type="presParOf" srcId="{49681D71-AB67-40D3-BC17-0C6E1D790CF4}" destId="{A774A42C-3847-49B8-8B3B-BF80EC71EE5E}" srcOrd="1" destOrd="0" presId="urn:microsoft.com/office/officeart/2005/8/layout/hierarchy4"/>
    <dgm:cxn modelId="{B4D0991C-66CE-47B4-82E3-EB777B9A8BB9}" type="presParOf" srcId="{49681D71-AB67-40D3-BC17-0C6E1D790CF4}" destId="{4825AA7F-321A-44FF-99E5-A69C41F9E106}" srcOrd="2" destOrd="0" presId="urn:microsoft.com/office/officeart/2005/8/layout/hierarchy4"/>
    <dgm:cxn modelId="{AD76AA75-D0CE-4382-92DC-99A93B491A15}" type="presParOf" srcId="{4825AA7F-321A-44FF-99E5-A69C41F9E106}" destId="{C3880CF9-5C26-4B15-A9C7-E79E447A0155}" srcOrd="0" destOrd="0" presId="urn:microsoft.com/office/officeart/2005/8/layout/hierarchy4"/>
    <dgm:cxn modelId="{D2A8D778-8125-420B-A0EE-193804177482}" type="presParOf" srcId="{C3880CF9-5C26-4B15-A9C7-E79E447A0155}" destId="{DA766340-625F-4DAB-90E1-CF9788707591}" srcOrd="0" destOrd="0" presId="urn:microsoft.com/office/officeart/2005/8/layout/hierarchy4"/>
    <dgm:cxn modelId="{531CBCAC-D7A7-4687-A6F1-36EC77C89818}" type="presParOf" srcId="{C3880CF9-5C26-4B15-A9C7-E79E447A0155}" destId="{5EB1B151-0693-4826-8BEB-0F2AF029D6D2}" srcOrd="1" destOrd="0" presId="urn:microsoft.com/office/officeart/2005/8/layout/hierarchy4"/>
    <dgm:cxn modelId="{3CA1E7DB-0D77-4C4A-A865-6CB95A2051A4}" type="presParOf" srcId="{C3880CF9-5C26-4B15-A9C7-E79E447A0155}" destId="{5E1F863B-FA78-4D68-AF18-A06D669172AB}" srcOrd="2" destOrd="0" presId="urn:microsoft.com/office/officeart/2005/8/layout/hierarchy4"/>
    <dgm:cxn modelId="{AE33BB7A-0B43-44D0-BACA-F62D1C2D3055}" type="presParOf" srcId="{5E1F863B-FA78-4D68-AF18-A06D669172AB}" destId="{78553490-D8E3-4298-9EF0-CF5F9336FE3E}" srcOrd="0" destOrd="0" presId="urn:microsoft.com/office/officeart/2005/8/layout/hierarchy4"/>
    <dgm:cxn modelId="{595892DA-7487-4768-82DF-946799C5CE30}" type="presParOf" srcId="{78553490-D8E3-4298-9EF0-CF5F9336FE3E}" destId="{C02C7407-FEF7-48CD-9E72-AFD8B6796B2E}" srcOrd="0" destOrd="0" presId="urn:microsoft.com/office/officeart/2005/8/layout/hierarchy4"/>
    <dgm:cxn modelId="{64FDB77E-7F3B-42A4-B066-9E3342CE735C}" type="presParOf" srcId="{78553490-D8E3-4298-9EF0-CF5F9336FE3E}" destId="{A00DC6EC-C9F1-4A61-808E-C01A5B1D781C}" srcOrd="1" destOrd="0" presId="urn:microsoft.com/office/officeart/2005/8/layout/hierarchy4"/>
    <dgm:cxn modelId="{A17D460C-1ACD-4917-837A-CCFBD15AEE85}" type="presParOf" srcId="{42C5C91C-B73A-4D83-98DE-8E7954C80976}" destId="{9219013F-E5FD-4D2D-A4FD-D59723989CFA}" srcOrd="1" destOrd="0" presId="urn:microsoft.com/office/officeart/2005/8/layout/hierarchy4"/>
    <dgm:cxn modelId="{D534CCD2-183B-4F44-8897-AF590E9ABB24}" type="presParOf" srcId="{42C5C91C-B73A-4D83-98DE-8E7954C80976}" destId="{183834EB-190E-499E-A71E-010C5DE601C7}" srcOrd="2" destOrd="0" presId="urn:microsoft.com/office/officeart/2005/8/layout/hierarchy4"/>
    <dgm:cxn modelId="{E45A52AA-C37F-43E1-8F93-C38EDC1731C6}" type="presParOf" srcId="{183834EB-190E-499E-A71E-010C5DE601C7}" destId="{A7CB9424-82E8-4A13-977B-578E049BE091}" srcOrd="0" destOrd="0" presId="urn:microsoft.com/office/officeart/2005/8/layout/hierarchy4"/>
    <dgm:cxn modelId="{B9663E67-3D5E-40A1-805A-C2EB53828DB2}" type="presParOf" srcId="{183834EB-190E-499E-A71E-010C5DE601C7}" destId="{A7B43246-C701-4FE3-8807-7CDBCB400C2B}" srcOrd="1" destOrd="0" presId="urn:microsoft.com/office/officeart/2005/8/layout/hierarchy4"/>
    <dgm:cxn modelId="{9CA3145C-7659-41C3-858D-29F6B6C1D2C9}" type="presParOf" srcId="{183834EB-190E-499E-A71E-010C5DE601C7}" destId="{C80D532D-D982-4FF5-BA11-1EC78D6D6C38}" srcOrd="2" destOrd="0" presId="urn:microsoft.com/office/officeart/2005/8/layout/hierarchy4"/>
    <dgm:cxn modelId="{4108795B-306C-4033-A26D-8A0D0D86D547}" type="presParOf" srcId="{C80D532D-D982-4FF5-BA11-1EC78D6D6C38}" destId="{FDB866D6-6DC0-41BA-BCF8-2BC89AD13C6D}" srcOrd="0" destOrd="0" presId="urn:microsoft.com/office/officeart/2005/8/layout/hierarchy4"/>
    <dgm:cxn modelId="{30444195-4895-4C16-A09F-12223B02AAF0}" type="presParOf" srcId="{FDB866D6-6DC0-41BA-BCF8-2BC89AD13C6D}" destId="{CF5F1D40-FA74-4E9C-9F2A-CFD84CBB47AB}" srcOrd="0" destOrd="0" presId="urn:microsoft.com/office/officeart/2005/8/layout/hierarchy4"/>
    <dgm:cxn modelId="{2E65B120-A6F3-4E40-8A37-37F58FA44663}" type="presParOf" srcId="{FDB866D6-6DC0-41BA-BCF8-2BC89AD13C6D}" destId="{544C4E68-9102-48B3-9007-E0B140A1ADD7}" srcOrd="1" destOrd="0" presId="urn:microsoft.com/office/officeart/2005/8/layout/hierarchy4"/>
    <dgm:cxn modelId="{B5D5C43B-476F-4830-9E45-0D768B8791B6}" type="presParOf" srcId="{FDB866D6-6DC0-41BA-BCF8-2BC89AD13C6D}" destId="{B565D8CA-AE4C-4B0E-AF47-6DBAB11CFC4D}" srcOrd="2" destOrd="0" presId="urn:microsoft.com/office/officeart/2005/8/layout/hierarchy4"/>
    <dgm:cxn modelId="{B2C92EF2-9385-4606-B284-838D68AC8F87}" type="presParOf" srcId="{B565D8CA-AE4C-4B0E-AF47-6DBAB11CFC4D}" destId="{156B537D-2F26-4D50-99A9-8F8A55C51CE1}" srcOrd="0" destOrd="0" presId="urn:microsoft.com/office/officeart/2005/8/layout/hierarchy4"/>
    <dgm:cxn modelId="{D7930201-1F47-4241-B80C-90F10C3195FB}" type="presParOf" srcId="{156B537D-2F26-4D50-99A9-8F8A55C51CE1}" destId="{4F2C2082-45AC-463E-896B-15392E31A205}" srcOrd="0" destOrd="0" presId="urn:microsoft.com/office/officeart/2005/8/layout/hierarchy4"/>
    <dgm:cxn modelId="{8622B7F0-A555-4252-BA95-758421452350}" type="presParOf" srcId="{156B537D-2F26-4D50-99A9-8F8A55C51CE1}" destId="{1FC6D4D1-4F0A-434E-9198-162DB6C23714}" srcOrd="1" destOrd="0" presId="urn:microsoft.com/office/officeart/2005/8/layout/hierarchy4"/>
    <dgm:cxn modelId="{57F58E17-B732-48E7-95E0-0209ECE2FD1C}" type="presParOf" srcId="{156B537D-2F26-4D50-99A9-8F8A55C51CE1}" destId="{0F797A7A-21D3-42E4-924E-BD1B785091C7}" srcOrd="2" destOrd="0" presId="urn:microsoft.com/office/officeart/2005/8/layout/hierarchy4"/>
    <dgm:cxn modelId="{54C42D8D-937D-495D-9CA9-9852E92DE981}" type="presParOf" srcId="{0F797A7A-21D3-42E4-924E-BD1B785091C7}" destId="{016A6FC0-8CC8-42FF-8E6A-30A92EE1BE40}" srcOrd="0" destOrd="0" presId="urn:microsoft.com/office/officeart/2005/8/layout/hierarchy4"/>
    <dgm:cxn modelId="{C5E8E803-FD68-4C55-AA4F-86FA02718F9E}" type="presParOf" srcId="{016A6FC0-8CC8-42FF-8E6A-30A92EE1BE40}" destId="{C90EFAED-BAB1-42AE-900A-9C4F2B5583FF}" srcOrd="0" destOrd="0" presId="urn:microsoft.com/office/officeart/2005/8/layout/hierarchy4"/>
    <dgm:cxn modelId="{C375F6B0-0C34-416E-88D1-53A8D35AC4C4}" type="presParOf" srcId="{016A6FC0-8CC8-42FF-8E6A-30A92EE1BE40}" destId="{C507428E-F6B0-4E22-BA8C-59FD17F08681}" srcOrd="1" destOrd="0" presId="urn:microsoft.com/office/officeart/2005/8/layout/hierarchy4"/>
    <dgm:cxn modelId="{CAA1DCCE-240A-455F-AB0A-D19A202307D9}" type="presParOf" srcId="{016A6FC0-8CC8-42FF-8E6A-30A92EE1BE40}" destId="{D2BB2561-58D7-4439-A9BE-5AD60F937127}" srcOrd="2" destOrd="0" presId="urn:microsoft.com/office/officeart/2005/8/layout/hierarchy4"/>
    <dgm:cxn modelId="{55A1BDD9-324C-4E04-B2DC-C4F4C16A6A8F}" type="presParOf" srcId="{D2BB2561-58D7-4439-A9BE-5AD60F937127}" destId="{6021DCFE-10F4-402C-95CD-C6522A911185}" srcOrd="0" destOrd="0" presId="urn:microsoft.com/office/officeart/2005/8/layout/hierarchy4"/>
    <dgm:cxn modelId="{15813408-C7CE-4C9C-A7B1-66335B71081B}" type="presParOf" srcId="{6021DCFE-10F4-402C-95CD-C6522A911185}" destId="{56DC2B67-E25F-4565-9B56-61C2A237FBEE}" srcOrd="0" destOrd="0" presId="urn:microsoft.com/office/officeart/2005/8/layout/hierarchy4"/>
    <dgm:cxn modelId="{9DF8F2FA-8951-4121-896D-000442C4AABE}" type="presParOf" srcId="{6021DCFE-10F4-402C-95CD-C6522A911185}" destId="{FA7F601A-0609-44F8-BB71-FC2DB8A53B6C}" srcOrd="1" destOrd="0" presId="urn:microsoft.com/office/officeart/2005/8/layout/hierarchy4"/>
    <dgm:cxn modelId="{4C8748D0-2254-4385-8543-7FABC122A770}" type="presParOf" srcId="{6021DCFE-10F4-402C-95CD-C6522A911185}" destId="{81F35C73-10CC-4D82-9851-916BCB07432A}" srcOrd="2" destOrd="0" presId="urn:microsoft.com/office/officeart/2005/8/layout/hierarchy4"/>
    <dgm:cxn modelId="{EC430CBD-A6F2-4679-9792-D3282BEB8EC7}" type="presParOf" srcId="{81F35C73-10CC-4D82-9851-916BCB07432A}" destId="{F305E197-9A2E-4D71-A3DA-6E2D4A3E5B28}" srcOrd="0" destOrd="0" presId="urn:microsoft.com/office/officeart/2005/8/layout/hierarchy4"/>
    <dgm:cxn modelId="{4A2B5A55-54A4-43DF-8348-C146DDA7300C}" type="presParOf" srcId="{F305E197-9A2E-4D71-A3DA-6E2D4A3E5B28}" destId="{77FB3B29-91FA-4650-97E8-F41057D4CD21}" srcOrd="0" destOrd="0" presId="urn:microsoft.com/office/officeart/2005/8/layout/hierarchy4"/>
    <dgm:cxn modelId="{F0E371C5-0C01-41BC-A7F8-0F5706444345}" type="presParOf" srcId="{F305E197-9A2E-4D71-A3DA-6E2D4A3E5B28}" destId="{CCAFACA4-6130-4AC1-9CFD-DB9794A5BB5E}" srcOrd="1" destOrd="0" presId="urn:microsoft.com/office/officeart/2005/8/layout/hierarchy4"/>
    <dgm:cxn modelId="{2AB3FD6C-4DFA-4AE1-ACE7-9D6434D0BD12}" type="presParOf" srcId="{42C5C91C-B73A-4D83-98DE-8E7954C80976}" destId="{1E77D085-7C8A-4A35-9159-99B56FF6D59A}" srcOrd="3" destOrd="0" presId="urn:microsoft.com/office/officeart/2005/8/layout/hierarchy4"/>
    <dgm:cxn modelId="{0CC4E8D1-6D95-4968-97F1-ACA71E28B646}" type="presParOf" srcId="{42C5C91C-B73A-4D83-98DE-8E7954C80976}" destId="{CFD3B42A-08DD-48A1-A978-7DD6200EB27B}" srcOrd="4" destOrd="0" presId="urn:microsoft.com/office/officeart/2005/8/layout/hierarchy4"/>
    <dgm:cxn modelId="{7777F577-1E1C-491C-8854-656F50C3C33C}" type="presParOf" srcId="{CFD3B42A-08DD-48A1-A978-7DD6200EB27B}" destId="{B7175C3A-CD67-4AB6-8754-95BE0CBE8986}" srcOrd="0" destOrd="0" presId="urn:microsoft.com/office/officeart/2005/8/layout/hierarchy4"/>
    <dgm:cxn modelId="{D586F6F2-8717-4C67-880E-3A5ACF937121}" type="presParOf" srcId="{CFD3B42A-08DD-48A1-A978-7DD6200EB27B}" destId="{F6FCCB8C-04CA-4579-BFDD-03595678F9FD}" srcOrd="1" destOrd="0" presId="urn:microsoft.com/office/officeart/2005/8/layout/hierarchy4"/>
    <dgm:cxn modelId="{A380665D-A554-4E13-8F90-6B02015445C0}" type="presParOf" srcId="{CFD3B42A-08DD-48A1-A978-7DD6200EB27B}" destId="{CD5C067C-F642-478C-9C27-D81B434091B0}" srcOrd="2" destOrd="0" presId="urn:microsoft.com/office/officeart/2005/8/layout/hierarchy4"/>
    <dgm:cxn modelId="{0986A8A5-76C4-4130-BC60-69CBFA9F404B}" type="presParOf" srcId="{CD5C067C-F642-478C-9C27-D81B434091B0}" destId="{E910A3A4-873F-480D-BF62-12B41580DD7C}" srcOrd="0" destOrd="0" presId="urn:microsoft.com/office/officeart/2005/8/layout/hierarchy4"/>
    <dgm:cxn modelId="{6F7FDE2E-FD0D-4D4D-9E0B-6F54078EB000}" type="presParOf" srcId="{E910A3A4-873F-480D-BF62-12B41580DD7C}" destId="{0FAA3BDB-5057-4933-9544-675E11660938}" srcOrd="0" destOrd="0" presId="urn:microsoft.com/office/officeart/2005/8/layout/hierarchy4"/>
    <dgm:cxn modelId="{005264B9-3DD1-4AE9-900A-349E84B158CA}" type="presParOf" srcId="{E910A3A4-873F-480D-BF62-12B41580DD7C}" destId="{7AACF5BF-D3BD-48E4-B31E-73CC6C978B22}" srcOrd="1" destOrd="0" presId="urn:microsoft.com/office/officeart/2005/8/layout/hierarchy4"/>
    <dgm:cxn modelId="{17439A2F-342D-4801-A4AF-EFCDD1D0522C}" type="presParOf" srcId="{E910A3A4-873F-480D-BF62-12B41580DD7C}" destId="{F54D3E5D-ADF7-4561-A561-0CA29B9CEC81}" srcOrd="2" destOrd="0" presId="urn:microsoft.com/office/officeart/2005/8/layout/hierarchy4"/>
    <dgm:cxn modelId="{0EC9EAD4-CE79-4EF1-B391-8B98E4E378EF}" type="presParOf" srcId="{F54D3E5D-ADF7-4561-A561-0CA29B9CEC81}" destId="{06E42009-79BA-4797-8818-6253774D3FF6}" srcOrd="0" destOrd="0" presId="urn:microsoft.com/office/officeart/2005/8/layout/hierarchy4"/>
    <dgm:cxn modelId="{C854495E-A8E4-47FA-9532-8390A981E532}" type="presParOf" srcId="{06E42009-79BA-4797-8818-6253774D3FF6}" destId="{6D54937D-5291-46BB-8E32-585E7B28E79D}" srcOrd="0" destOrd="0" presId="urn:microsoft.com/office/officeart/2005/8/layout/hierarchy4"/>
    <dgm:cxn modelId="{CFF9B123-2C9F-4ACF-908A-B283AFC0CDDC}" type="presParOf" srcId="{06E42009-79BA-4797-8818-6253774D3FF6}" destId="{613809F1-72E1-424D-AFE2-07A27FABF9C0}" srcOrd="1" destOrd="0" presId="urn:microsoft.com/office/officeart/2005/8/layout/hierarchy4"/>
    <dgm:cxn modelId="{7BB88FB9-A2C9-487D-B863-3A61D0836394}" type="presParOf" srcId="{06E42009-79BA-4797-8818-6253774D3FF6}" destId="{F65B3DD9-7AD2-4D5F-82A0-28277C330552}" srcOrd="2" destOrd="0" presId="urn:microsoft.com/office/officeart/2005/8/layout/hierarchy4"/>
    <dgm:cxn modelId="{6BB8D6D0-E575-4A4D-B515-D93C3BD222EB}" type="presParOf" srcId="{F65B3DD9-7AD2-4D5F-82A0-28277C330552}" destId="{F8A745DA-A6A8-4A8F-BBE2-4CA99CA78411}" srcOrd="0" destOrd="0" presId="urn:microsoft.com/office/officeart/2005/8/layout/hierarchy4"/>
    <dgm:cxn modelId="{B96AB81B-C42B-474F-B955-DD1D0ADC670B}" type="presParOf" srcId="{F8A745DA-A6A8-4A8F-BBE2-4CA99CA78411}" destId="{96C88EDA-C85A-4653-8EBE-EDB0128BD653}" srcOrd="0" destOrd="0" presId="urn:microsoft.com/office/officeart/2005/8/layout/hierarchy4"/>
    <dgm:cxn modelId="{FB86AC4F-3CDE-45B8-BD1E-F808D5784798}" type="presParOf" srcId="{F8A745DA-A6A8-4A8F-BBE2-4CA99CA78411}" destId="{CD3D85C8-6940-4D86-8762-E96E898D7B2A}" srcOrd="1" destOrd="0" presId="urn:microsoft.com/office/officeart/2005/8/layout/hierarchy4"/>
    <dgm:cxn modelId="{1D420710-5958-4608-BF0F-4366D84B128A}" type="presParOf" srcId="{F8A745DA-A6A8-4A8F-BBE2-4CA99CA78411}" destId="{916DD924-647C-41A4-B751-449FB23231C9}" srcOrd="2" destOrd="0" presId="urn:microsoft.com/office/officeart/2005/8/layout/hierarchy4"/>
    <dgm:cxn modelId="{B8C4CE1E-8775-4B77-950A-F7A6A4FDB2A3}" type="presParOf" srcId="{916DD924-647C-41A4-B751-449FB23231C9}" destId="{C3815BA2-278C-47A7-A805-3B4EBDB64CDC}" srcOrd="0" destOrd="0" presId="urn:microsoft.com/office/officeart/2005/8/layout/hierarchy4"/>
    <dgm:cxn modelId="{CA47BEC3-FDB7-4A9F-99D4-4B2A48CE1241}" type="presParOf" srcId="{C3815BA2-278C-47A7-A805-3B4EBDB64CDC}" destId="{8E621EB2-F483-42BC-B22C-9C303DC4AA98}" srcOrd="0" destOrd="0" presId="urn:microsoft.com/office/officeart/2005/8/layout/hierarchy4"/>
    <dgm:cxn modelId="{FF19B376-7708-46F4-86F4-F32B68886B97}" type="presParOf" srcId="{C3815BA2-278C-47A7-A805-3B4EBDB64CDC}" destId="{14E71180-60E0-4DB6-A877-86BCF7C8EC22}" srcOrd="1" destOrd="0" presId="urn:microsoft.com/office/officeart/2005/8/layout/hierarchy4"/>
    <dgm:cxn modelId="{A1EDCFD1-95D3-499B-88E2-5D0956E3FDA9}" type="presParOf" srcId="{C3815BA2-278C-47A7-A805-3B4EBDB64CDC}" destId="{5D0BE48D-59B0-4DAC-B37F-60592B60E44F}" srcOrd="2" destOrd="0" presId="urn:microsoft.com/office/officeart/2005/8/layout/hierarchy4"/>
    <dgm:cxn modelId="{176B49F8-EB36-4FE9-8612-2C1D91E92A95}" type="presParOf" srcId="{5D0BE48D-59B0-4DAC-B37F-60592B60E44F}" destId="{A35ED49D-80CB-4A37-AFB2-68DA60228FAD}" srcOrd="0" destOrd="0" presId="urn:microsoft.com/office/officeart/2005/8/layout/hierarchy4"/>
    <dgm:cxn modelId="{622EE105-2D93-41F2-9FEB-251879A4E247}" type="presParOf" srcId="{A35ED49D-80CB-4A37-AFB2-68DA60228FAD}" destId="{67D8C927-170E-4AF4-8C1E-B0E0A4162692}" srcOrd="0" destOrd="0" presId="urn:microsoft.com/office/officeart/2005/8/layout/hierarchy4"/>
    <dgm:cxn modelId="{D44CAF9F-B3E3-4F14-85EF-6C646FCC816F}" type="presParOf" srcId="{A35ED49D-80CB-4A37-AFB2-68DA60228FAD}" destId="{2D340129-AFDB-4F7C-B9D4-E760EF541EC9}" srcOrd="1" destOrd="0" presId="urn:microsoft.com/office/officeart/2005/8/layout/hierarchy4"/>
    <dgm:cxn modelId="{8AAF2273-2ADD-4AA4-BFBE-A52B2775B67B}" type="presParOf" srcId="{42C5C91C-B73A-4D83-98DE-8E7954C80976}" destId="{268D5BC8-7D82-49F9-A7F9-76DE8BBBECDC}" srcOrd="5" destOrd="0" presId="urn:microsoft.com/office/officeart/2005/8/layout/hierarchy4"/>
    <dgm:cxn modelId="{EFFA80A1-02DF-4198-8708-F1663113DA86}" type="presParOf" srcId="{42C5C91C-B73A-4D83-98DE-8E7954C80976}" destId="{A25D955B-473A-464E-9AA3-9ABEC7BF9BD7}" srcOrd="6" destOrd="0" presId="urn:microsoft.com/office/officeart/2005/8/layout/hierarchy4"/>
    <dgm:cxn modelId="{1884F05B-27D1-488D-A690-845C721E0E6C}" type="presParOf" srcId="{A25D955B-473A-464E-9AA3-9ABEC7BF9BD7}" destId="{530D1E42-F9B3-4934-8D45-B81F61D42C3C}" srcOrd="0" destOrd="0" presId="urn:microsoft.com/office/officeart/2005/8/layout/hierarchy4"/>
    <dgm:cxn modelId="{35F0D7F7-4447-489C-96D5-C2EB329B83C9}" type="presParOf" srcId="{A25D955B-473A-464E-9AA3-9ABEC7BF9BD7}" destId="{8AB03E5E-C90D-4158-9D49-673FC7529FF4}" srcOrd="1" destOrd="0" presId="urn:microsoft.com/office/officeart/2005/8/layout/hierarchy4"/>
    <dgm:cxn modelId="{B73F883F-36B7-4B0B-B7DF-1C1C40702017}" type="presParOf" srcId="{A25D955B-473A-464E-9AA3-9ABEC7BF9BD7}" destId="{6FD46987-34EF-4D64-9823-953D6C4EBB5C}" srcOrd="2" destOrd="0" presId="urn:microsoft.com/office/officeart/2005/8/layout/hierarchy4"/>
    <dgm:cxn modelId="{FC3D93E7-CEE6-4543-B91D-4F053CDE09B7}" type="presParOf" srcId="{6FD46987-34EF-4D64-9823-953D6C4EBB5C}" destId="{F1439626-B6F9-4BDD-8A15-E41082E24BF0}" srcOrd="0" destOrd="0" presId="urn:microsoft.com/office/officeart/2005/8/layout/hierarchy4"/>
    <dgm:cxn modelId="{008CB4C0-AFC0-4B7A-A5A7-E0081AD1182C}" type="presParOf" srcId="{F1439626-B6F9-4BDD-8A15-E41082E24BF0}" destId="{1AF2BBCD-4879-4B0C-A091-0F094934016D}" srcOrd="0" destOrd="0" presId="urn:microsoft.com/office/officeart/2005/8/layout/hierarchy4"/>
    <dgm:cxn modelId="{BE33AD73-18FD-4CE1-A8A2-EBB6BEAADE0F}" type="presParOf" srcId="{F1439626-B6F9-4BDD-8A15-E41082E24BF0}" destId="{B14BBE20-E1F8-44A6-9BC4-37B9F98E0D87}" srcOrd="1" destOrd="0" presId="urn:microsoft.com/office/officeart/2005/8/layout/hierarchy4"/>
    <dgm:cxn modelId="{CB704F6E-A5E2-4BC3-B87E-FA20773BA799}" type="presParOf" srcId="{F1439626-B6F9-4BDD-8A15-E41082E24BF0}" destId="{E2559F00-B895-4252-8FBD-FD7702920B62}" srcOrd="2" destOrd="0" presId="urn:microsoft.com/office/officeart/2005/8/layout/hierarchy4"/>
    <dgm:cxn modelId="{A719678A-22C9-4FDC-9012-704E1A26E397}" type="presParOf" srcId="{E2559F00-B895-4252-8FBD-FD7702920B62}" destId="{FF9E350C-AEF8-4D28-8F24-282F3D0321FC}" srcOrd="0" destOrd="0" presId="urn:microsoft.com/office/officeart/2005/8/layout/hierarchy4"/>
    <dgm:cxn modelId="{C2284957-DF1E-4AB5-86E6-23047FE8E424}" type="presParOf" srcId="{FF9E350C-AEF8-4D28-8F24-282F3D0321FC}" destId="{C01A3BC3-6FEE-41BA-8599-C9B730769A20}" srcOrd="0" destOrd="0" presId="urn:microsoft.com/office/officeart/2005/8/layout/hierarchy4"/>
    <dgm:cxn modelId="{70E08204-E651-40B6-B2F6-19BBD3143C4E}" type="presParOf" srcId="{FF9E350C-AEF8-4D28-8F24-282F3D0321FC}" destId="{BCEC0B1A-31B9-492D-8240-4D9002F0D064}" srcOrd="1" destOrd="0" presId="urn:microsoft.com/office/officeart/2005/8/layout/hierarchy4"/>
    <dgm:cxn modelId="{79F0C962-340E-406B-B87C-399F68E24EE9}" type="presParOf" srcId="{FF9E350C-AEF8-4D28-8F24-282F3D0321FC}" destId="{34F8607E-07B8-4EBB-B7B1-367F3B248603}" srcOrd="2" destOrd="0" presId="urn:microsoft.com/office/officeart/2005/8/layout/hierarchy4"/>
    <dgm:cxn modelId="{A632FE78-05C3-4786-9609-254E546E9565}" type="presParOf" srcId="{34F8607E-07B8-4EBB-B7B1-367F3B248603}" destId="{710EDDEB-EA64-476D-A7F4-3169143C2CEC}" srcOrd="0" destOrd="0" presId="urn:microsoft.com/office/officeart/2005/8/layout/hierarchy4"/>
    <dgm:cxn modelId="{D2B6B2D7-06E7-454C-8C9B-FB9EE20AC0E0}" type="presParOf" srcId="{710EDDEB-EA64-476D-A7F4-3169143C2CEC}" destId="{1153E0C9-DD07-4617-B184-9E1CF76346AF}" srcOrd="0" destOrd="0" presId="urn:microsoft.com/office/officeart/2005/8/layout/hierarchy4"/>
    <dgm:cxn modelId="{E57F2050-FC95-478C-B4E0-41E8EE9682D6}" type="presParOf" srcId="{710EDDEB-EA64-476D-A7F4-3169143C2CEC}" destId="{6E5F1794-FD7E-4C1B-BFD8-6EEF88B6283D}" srcOrd="1" destOrd="0" presId="urn:microsoft.com/office/officeart/2005/8/layout/hierarchy4"/>
    <dgm:cxn modelId="{474B8C3F-4730-4994-97AC-561C9D36495E}" type="presParOf" srcId="{710EDDEB-EA64-476D-A7F4-3169143C2CEC}" destId="{81882093-C764-4689-9186-57966FB823A7}" srcOrd="2" destOrd="0" presId="urn:microsoft.com/office/officeart/2005/8/layout/hierarchy4"/>
    <dgm:cxn modelId="{8190BD8A-D867-44CE-B77C-BEB2FCD83293}" type="presParOf" srcId="{81882093-C764-4689-9186-57966FB823A7}" destId="{19C01881-09D4-4B0C-9203-4506033D8B86}" srcOrd="0" destOrd="0" presId="urn:microsoft.com/office/officeart/2005/8/layout/hierarchy4"/>
    <dgm:cxn modelId="{92569085-E4E4-4D40-9754-BD343DD8301B}" type="presParOf" srcId="{19C01881-09D4-4B0C-9203-4506033D8B86}" destId="{3FA5F541-99B3-4C8A-87D2-E0F466E8064D}" srcOrd="0" destOrd="0" presId="urn:microsoft.com/office/officeart/2005/8/layout/hierarchy4"/>
    <dgm:cxn modelId="{FC733F43-CED2-4052-A49D-D8C02F85FA98}" type="presParOf" srcId="{19C01881-09D4-4B0C-9203-4506033D8B86}" destId="{28E9807E-EC73-4A4F-B47D-19820A0AB24F}" srcOrd="1" destOrd="0" presId="urn:microsoft.com/office/officeart/2005/8/layout/hierarchy4"/>
    <dgm:cxn modelId="{B755C46F-B6E1-40EE-8F26-8F64998822F3}" type="presParOf" srcId="{19C01881-09D4-4B0C-9203-4506033D8B86}" destId="{E7C1A47D-430A-4EAB-A0C2-EA1016B9DDC6}" srcOrd="2" destOrd="0" presId="urn:microsoft.com/office/officeart/2005/8/layout/hierarchy4"/>
    <dgm:cxn modelId="{15E130B6-6D62-47B9-9A13-BD29C0B789CE}" type="presParOf" srcId="{E7C1A47D-430A-4EAB-A0C2-EA1016B9DDC6}" destId="{05F67ADC-11EB-4D83-9AE7-37480937867B}" srcOrd="0" destOrd="0" presId="urn:microsoft.com/office/officeart/2005/8/layout/hierarchy4"/>
    <dgm:cxn modelId="{17DED3EE-8A13-4E9E-9317-882BF7A9DD82}" type="presParOf" srcId="{05F67ADC-11EB-4D83-9AE7-37480937867B}" destId="{25539238-E8EC-4886-8296-B64809D902B4}" srcOrd="0" destOrd="0" presId="urn:microsoft.com/office/officeart/2005/8/layout/hierarchy4"/>
    <dgm:cxn modelId="{FA9F252D-B640-4FF5-8BC3-4BC95EB2DE72}" type="presParOf" srcId="{05F67ADC-11EB-4D83-9AE7-37480937867B}" destId="{04BB068C-C8AD-4D40-8D04-B2B0F3D9AA63}" srcOrd="1" destOrd="0" presId="urn:microsoft.com/office/officeart/2005/8/layout/hierarchy4"/>
    <dgm:cxn modelId="{A8B35F80-291A-4511-8A9F-E55C88FBDA3C}" type="presParOf" srcId="{42C5C91C-B73A-4D83-98DE-8E7954C80976}" destId="{C3FF8EC0-4ABD-4B10-9554-46F0BB4B3B29}" srcOrd="7" destOrd="0" presId="urn:microsoft.com/office/officeart/2005/8/layout/hierarchy4"/>
    <dgm:cxn modelId="{A6035AF9-ED98-447B-8D18-9E8536C1D390}" type="presParOf" srcId="{42C5C91C-B73A-4D83-98DE-8E7954C80976}" destId="{5EBF9189-5699-4FF7-8B12-CC86BFCA8EAF}" srcOrd="8" destOrd="0" presId="urn:microsoft.com/office/officeart/2005/8/layout/hierarchy4"/>
    <dgm:cxn modelId="{0965CF6B-E8DD-4E73-BDFD-636981774B8A}" type="presParOf" srcId="{5EBF9189-5699-4FF7-8B12-CC86BFCA8EAF}" destId="{3E4C8246-7D7D-4B4E-8BA3-014753D4CABC}" srcOrd="0" destOrd="0" presId="urn:microsoft.com/office/officeart/2005/8/layout/hierarchy4"/>
    <dgm:cxn modelId="{B833E076-F006-48B3-8849-BC4D58C26C29}" type="presParOf" srcId="{5EBF9189-5699-4FF7-8B12-CC86BFCA8EAF}" destId="{A99A49AA-32EA-4A26-8D76-120E046F00B8}" srcOrd="1" destOrd="0" presId="urn:microsoft.com/office/officeart/2005/8/layout/hierarchy4"/>
    <dgm:cxn modelId="{087C04E0-4ECC-4B98-96DA-53DC6652955A}" type="presParOf" srcId="{5EBF9189-5699-4FF7-8B12-CC86BFCA8EAF}" destId="{CFBA2A20-33E6-4A1E-AD48-5EE68FC84D6E}" srcOrd="2" destOrd="0" presId="urn:microsoft.com/office/officeart/2005/8/layout/hierarchy4"/>
    <dgm:cxn modelId="{281E287A-319C-4C4B-9E97-B65D4FF35587}" type="presParOf" srcId="{CFBA2A20-33E6-4A1E-AD48-5EE68FC84D6E}" destId="{4789349D-1CEF-44D5-AD91-28915B87F4DE}" srcOrd="0" destOrd="0" presId="urn:microsoft.com/office/officeart/2005/8/layout/hierarchy4"/>
    <dgm:cxn modelId="{F5285878-302D-4B6F-822B-0E3853BDF719}" type="presParOf" srcId="{4789349D-1CEF-44D5-AD91-28915B87F4DE}" destId="{0637CB95-7FEF-4943-92EA-36BBDC9F127C}" srcOrd="0" destOrd="0" presId="urn:microsoft.com/office/officeart/2005/8/layout/hierarchy4"/>
    <dgm:cxn modelId="{EE079237-A3F4-43CC-A0D8-0A434338DEA5}" type="presParOf" srcId="{4789349D-1CEF-44D5-AD91-28915B87F4DE}" destId="{D7A605D4-0AD5-452C-A867-2A2140B2EF17}" srcOrd="1" destOrd="0" presId="urn:microsoft.com/office/officeart/2005/8/layout/hierarchy4"/>
    <dgm:cxn modelId="{648F580B-9D4D-4E8E-BCEE-33C70E4882C2}" type="presParOf" srcId="{4789349D-1CEF-44D5-AD91-28915B87F4DE}" destId="{E72CF224-651D-4E24-AFCC-BE6B28BFEB47}" srcOrd="2" destOrd="0" presId="urn:microsoft.com/office/officeart/2005/8/layout/hierarchy4"/>
    <dgm:cxn modelId="{7692C51B-B80A-4174-AA03-B2E2070502B4}" type="presParOf" srcId="{E72CF224-651D-4E24-AFCC-BE6B28BFEB47}" destId="{013D22EC-9A5B-4479-88FA-23090A92BB8F}" srcOrd="0" destOrd="0" presId="urn:microsoft.com/office/officeart/2005/8/layout/hierarchy4"/>
    <dgm:cxn modelId="{970A9214-A057-4658-940F-CDC9940EE842}" type="presParOf" srcId="{013D22EC-9A5B-4479-88FA-23090A92BB8F}" destId="{BA930C23-582A-4389-88B6-A4BAE7C16EDC}" srcOrd="0" destOrd="0" presId="urn:microsoft.com/office/officeart/2005/8/layout/hierarchy4"/>
    <dgm:cxn modelId="{640DB7A2-A0C9-4B67-BE7F-F2E8BFD40134}" type="presParOf" srcId="{013D22EC-9A5B-4479-88FA-23090A92BB8F}" destId="{2E9033E2-50A5-412A-B650-612A848C92D3}" srcOrd="1" destOrd="0" presId="urn:microsoft.com/office/officeart/2005/8/layout/hierarchy4"/>
    <dgm:cxn modelId="{19FD529A-F433-4A61-9975-4444778FA7E9}" type="presParOf" srcId="{013D22EC-9A5B-4479-88FA-23090A92BB8F}" destId="{0543B6F5-E5C3-477E-B834-7913AE449743}" srcOrd="2" destOrd="0" presId="urn:microsoft.com/office/officeart/2005/8/layout/hierarchy4"/>
    <dgm:cxn modelId="{65CD44BE-62C5-4947-BADA-48010C4E9E60}" type="presParOf" srcId="{0543B6F5-E5C3-477E-B834-7913AE449743}" destId="{B37FF89A-B980-4716-B243-BE47BA217C0B}" srcOrd="0" destOrd="0" presId="urn:microsoft.com/office/officeart/2005/8/layout/hierarchy4"/>
    <dgm:cxn modelId="{80B30B6C-779B-40BD-9239-B2B275853CF2}" type="presParOf" srcId="{B37FF89A-B980-4716-B243-BE47BA217C0B}" destId="{0CD40055-7B24-4D95-A557-8EE1539042F1}" srcOrd="0" destOrd="0" presId="urn:microsoft.com/office/officeart/2005/8/layout/hierarchy4"/>
    <dgm:cxn modelId="{17568301-02AF-4671-8917-1EB9B3C51E64}" type="presParOf" srcId="{B37FF89A-B980-4716-B243-BE47BA217C0B}" destId="{3EB4452B-0B64-47BE-9DBE-680907C781EC}" srcOrd="1" destOrd="0" presId="urn:microsoft.com/office/officeart/2005/8/layout/hierarchy4"/>
    <dgm:cxn modelId="{674AD38A-974D-4DD3-942B-36198C81CFCA}" type="presParOf" srcId="{B37FF89A-B980-4716-B243-BE47BA217C0B}" destId="{C3DD899C-2FDA-496C-B9B8-C35DEA1706A1}" srcOrd="2" destOrd="0" presId="urn:microsoft.com/office/officeart/2005/8/layout/hierarchy4"/>
    <dgm:cxn modelId="{97B6B939-A3BF-4A92-9CD9-422FE83AECBC}" type="presParOf" srcId="{C3DD899C-2FDA-496C-B9B8-C35DEA1706A1}" destId="{1278CC85-71DC-438B-BF7A-0E709F0E47CF}" srcOrd="0" destOrd="0" presId="urn:microsoft.com/office/officeart/2005/8/layout/hierarchy4"/>
    <dgm:cxn modelId="{631F07F0-D427-4170-BEFB-800B1CAF58A7}" type="presParOf" srcId="{1278CC85-71DC-438B-BF7A-0E709F0E47CF}" destId="{1F25050C-2A0B-4C01-9EEF-E0B9E907DF6F}" srcOrd="0" destOrd="0" presId="urn:microsoft.com/office/officeart/2005/8/layout/hierarchy4"/>
    <dgm:cxn modelId="{4EF1C23D-E3A3-4CCF-B690-898F55253205}" type="presParOf" srcId="{1278CC85-71DC-438B-BF7A-0E709F0E47CF}" destId="{C604B86D-75CD-4045-85E0-49A8CFA85F1C}" srcOrd="1" destOrd="0" presId="urn:microsoft.com/office/officeart/2005/8/layout/hierarchy4"/>
    <dgm:cxn modelId="{9B013773-0272-4954-B7CF-0F4EA17AE49F}" type="presParOf" srcId="{1278CC85-71DC-438B-BF7A-0E709F0E47CF}" destId="{8324C4F7-BE85-42E5-8B35-AFE33F6BFABC}" srcOrd="2" destOrd="0" presId="urn:microsoft.com/office/officeart/2005/8/layout/hierarchy4"/>
    <dgm:cxn modelId="{40EE62ED-61C8-4090-A147-00AAE869EDE3}" type="presParOf" srcId="{8324C4F7-BE85-42E5-8B35-AFE33F6BFABC}" destId="{D78BBC26-A342-4880-BCDB-AEB7E2F55839}" srcOrd="0" destOrd="0" presId="urn:microsoft.com/office/officeart/2005/8/layout/hierarchy4"/>
    <dgm:cxn modelId="{B0F71EE7-E08C-4AC0-A7C8-B51DB0AD5E22}" type="presParOf" srcId="{D78BBC26-A342-4880-BCDB-AEB7E2F55839}" destId="{C7AD0BFB-0F10-4D97-A361-B5543C4CAE4A}" srcOrd="0" destOrd="0" presId="urn:microsoft.com/office/officeart/2005/8/layout/hierarchy4"/>
    <dgm:cxn modelId="{20FC099E-36B1-441B-920F-5D20AAFCA929}" type="presParOf" srcId="{D78BBC26-A342-4880-BCDB-AEB7E2F55839}" destId="{8ECA8FE7-96B7-41CA-8AB7-411329D74378}" srcOrd="1" destOrd="0" presId="urn:microsoft.com/office/officeart/2005/8/layout/hierarchy4"/>
    <dgm:cxn modelId="{535999A8-1B54-4A61-B484-20437BA7C14E}" type="presParOf" srcId="{42C5C91C-B73A-4D83-98DE-8E7954C80976}" destId="{8BC54268-F8F3-40D9-B49D-302670CA4F1A}" srcOrd="9" destOrd="0" presId="urn:microsoft.com/office/officeart/2005/8/layout/hierarchy4"/>
    <dgm:cxn modelId="{37FCDA1A-E5BC-4D7B-A79C-49B0E7FCCE9F}" type="presParOf" srcId="{42C5C91C-B73A-4D83-98DE-8E7954C80976}" destId="{A5222EB6-AB03-4B02-9310-13DA85CDBDB6}" srcOrd="10" destOrd="0" presId="urn:microsoft.com/office/officeart/2005/8/layout/hierarchy4"/>
    <dgm:cxn modelId="{684A4545-391E-4AF4-AE2C-0BED6E26381B}" type="presParOf" srcId="{A5222EB6-AB03-4B02-9310-13DA85CDBDB6}" destId="{ED0C1DAC-A536-40B0-87E4-BBD6CEE1004E}" srcOrd="0" destOrd="0" presId="urn:microsoft.com/office/officeart/2005/8/layout/hierarchy4"/>
    <dgm:cxn modelId="{96F71374-70BF-4538-A256-892FBA716E2C}" type="presParOf" srcId="{A5222EB6-AB03-4B02-9310-13DA85CDBDB6}" destId="{B6F3E1B5-2924-46A3-B695-A97CCA8457AC}" srcOrd="1" destOrd="0" presId="urn:microsoft.com/office/officeart/2005/8/layout/hierarchy4"/>
    <dgm:cxn modelId="{AB52A104-3EA6-4984-B720-94B6C6FD93D8}" type="presParOf" srcId="{A5222EB6-AB03-4B02-9310-13DA85CDBDB6}" destId="{DBFDEA93-E871-490A-BA94-57A02A8A4ABD}" srcOrd="2" destOrd="0" presId="urn:microsoft.com/office/officeart/2005/8/layout/hierarchy4"/>
    <dgm:cxn modelId="{F21F07CA-3E96-4541-BC44-571A463D3C3B}" type="presParOf" srcId="{DBFDEA93-E871-490A-BA94-57A02A8A4ABD}" destId="{5517EA43-5819-473B-8109-1B899DA11329}" srcOrd="0" destOrd="0" presId="urn:microsoft.com/office/officeart/2005/8/layout/hierarchy4"/>
    <dgm:cxn modelId="{21C64E8D-55FA-4AFA-A9BA-622985064303}" type="presParOf" srcId="{5517EA43-5819-473B-8109-1B899DA11329}" destId="{2BCC0191-50E9-4A04-85FE-D95E3E7B2655}" srcOrd="0" destOrd="0" presId="urn:microsoft.com/office/officeart/2005/8/layout/hierarchy4"/>
    <dgm:cxn modelId="{709B0AD3-4C00-4C3D-BD1F-60D3C5F0FE5D}" type="presParOf" srcId="{5517EA43-5819-473B-8109-1B899DA11329}" destId="{73E7F889-5822-46BE-9A52-4EBD204460E5}" srcOrd="1" destOrd="0" presId="urn:microsoft.com/office/officeart/2005/8/layout/hierarchy4"/>
    <dgm:cxn modelId="{CC449232-C918-42FA-B090-9BD0CDFA19CB}" type="presParOf" srcId="{5517EA43-5819-473B-8109-1B899DA11329}" destId="{14D4EBD1-66BD-426C-845F-F231077004CE}" srcOrd="2" destOrd="0" presId="urn:microsoft.com/office/officeart/2005/8/layout/hierarchy4"/>
    <dgm:cxn modelId="{52E9B58A-CED2-4292-B3EE-C278F7035261}" type="presParOf" srcId="{14D4EBD1-66BD-426C-845F-F231077004CE}" destId="{064BF188-04BE-4484-A86A-98996165E259}" srcOrd="0" destOrd="0" presId="urn:microsoft.com/office/officeart/2005/8/layout/hierarchy4"/>
    <dgm:cxn modelId="{B4480280-FDDF-4BA5-BFC5-82EEE2A47BBF}" type="presParOf" srcId="{064BF188-04BE-4484-A86A-98996165E259}" destId="{9B311A5C-596D-4D6E-8A61-31D98F758516}" srcOrd="0" destOrd="0" presId="urn:microsoft.com/office/officeart/2005/8/layout/hierarchy4"/>
    <dgm:cxn modelId="{C8226A01-2968-4049-B104-A184A9EC73FA}" type="presParOf" srcId="{064BF188-04BE-4484-A86A-98996165E259}" destId="{FA1BD47E-7693-4C80-8F06-565C9A290F34}" srcOrd="1" destOrd="0" presId="urn:microsoft.com/office/officeart/2005/8/layout/hierarchy4"/>
    <dgm:cxn modelId="{658EAFE4-6B34-48EA-A9FF-A27DFA7BBAC2}" type="presParOf" srcId="{064BF188-04BE-4484-A86A-98996165E259}" destId="{E1A7F4EE-63E3-4285-B0CE-0A42BBD2A0E8}" srcOrd="2" destOrd="0" presId="urn:microsoft.com/office/officeart/2005/8/layout/hierarchy4"/>
    <dgm:cxn modelId="{36BDF0F3-C824-4FD4-9CCC-6E845A202736}" type="presParOf" srcId="{E1A7F4EE-63E3-4285-B0CE-0A42BBD2A0E8}" destId="{9EF2E17E-B79F-4117-BF82-072E2291C75D}" srcOrd="0" destOrd="0" presId="urn:microsoft.com/office/officeart/2005/8/layout/hierarchy4"/>
    <dgm:cxn modelId="{3737989E-79A3-4C9B-AD2C-3673B756D632}" type="presParOf" srcId="{9EF2E17E-B79F-4117-BF82-072E2291C75D}" destId="{764E1ED6-E270-4A80-83A2-C8A21DC5EB6C}" srcOrd="0" destOrd="0" presId="urn:microsoft.com/office/officeart/2005/8/layout/hierarchy4"/>
    <dgm:cxn modelId="{78ABAA20-09D4-40DE-8EBB-176C55834385}" type="presParOf" srcId="{9EF2E17E-B79F-4117-BF82-072E2291C75D}" destId="{33D94AC8-2632-4D31-A57C-D76B747279AE}" srcOrd="1" destOrd="0" presId="urn:microsoft.com/office/officeart/2005/8/layout/hierarchy4"/>
    <dgm:cxn modelId="{7EA31694-D195-4EEC-89FD-BA5E9D883CA1}" type="presParOf" srcId="{9EF2E17E-B79F-4117-BF82-072E2291C75D}" destId="{2E62093D-6927-4422-AD4A-079426AD7DFB}" srcOrd="2" destOrd="0" presId="urn:microsoft.com/office/officeart/2005/8/layout/hierarchy4"/>
    <dgm:cxn modelId="{E8536CB1-1123-4AE2-9F92-D9648CCEE7DA}" type="presParOf" srcId="{2E62093D-6927-4422-AD4A-079426AD7DFB}" destId="{7B282A52-CBE2-4CE3-AB1F-94FC47A5EB80}" srcOrd="0" destOrd="0" presId="urn:microsoft.com/office/officeart/2005/8/layout/hierarchy4"/>
    <dgm:cxn modelId="{F668F10A-729B-4DDD-8CF7-5461B5E9AE84}" type="presParOf" srcId="{7B282A52-CBE2-4CE3-AB1F-94FC47A5EB80}" destId="{B724C840-F498-4951-A618-7464EF9F7FB7}" srcOrd="0" destOrd="0" presId="urn:microsoft.com/office/officeart/2005/8/layout/hierarchy4"/>
    <dgm:cxn modelId="{F76D869B-3F1B-44BC-8BE3-44F973BC3A38}" type="presParOf" srcId="{7B282A52-CBE2-4CE3-AB1F-94FC47A5EB80}" destId="{51DAFB38-ABA7-428D-A3D9-F0760561D085}" srcOrd="1" destOrd="0" presId="urn:microsoft.com/office/officeart/2005/8/layout/hierarchy4"/>
    <dgm:cxn modelId="{0B5D26DB-21F1-46BA-B08F-F4B1652B454E}" type="presParOf" srcId="{7B282A52-CBE2-4CE3-AB1F-94FC47A5EB80}" destId="{ADEFA2CB-ED49-41B7-8678-9710AF4F2AF2}" srcOrd="2" destOrd="0" presId="urn:microsoft.com/office/officeart/2005/8/layout/hierarchy4"/>
    <dgm:cxn modelId="{F1CBB7FD-8EFF-47A7-9895-6548284578AA}" type="presParOf" srcId="{ADEFA2CB-ED49-41B7-8678-9710AF4F2AF2}" destId="{C269FD8D-D23E-47D3-AF6C-11B3DA39201C}" srcOrd="0" destOrd="0" presId="urn:microsoft.com/office/officeart/2005/8/layout/hierarchy4"/>
    <dgm:cxn modelId="{F1097603-FFF4-4454-8F51-D91F2665A3B8}" type="presParOf" srcId="{C269FD8D-D23E-47D3-AF6C-11B3DA39201C}" destId="{79381B67-1AD3-4D1D-9178-11D23201AD37}" srcOrd="0" destOrd="0" presId="urn:microsoft.com/office/officeart/2005/8/layout/hierarchy4"/>
    <dgm:cxn modelId="{7797866D-CC14-4184-A0DC-6B0682705641}" type="presParOf" srcId="{C269FD8D-D23E-47D3-AF6C-11B3DA39201C}" destId="{0EEDB0D0-F4C2-4026-91CA-F171E716E598}" srcOrd="1" destOrd="0" presId="urn:microsoft.com/office/officeart/2005/8/layout/hierarchy4"/>
    <dgm:cxn modelId="{B4D8466B-4F48-4EBE-9D33-2C804C298AB3}" type="presParOf" srcId="{42C5C91C-B73A-4D83-98DE-8E7954C80976}" destId="{313F4E88-42E8-4B68-AC82-A02E8214D036}" srcOrd="11" destOrd="0" presId="urn:microsoft.com/office/officeart/2005/8/layout/hierarchy4"/>
    <dgm:cxn modelId="{90D845B5-2121-4001-A310-23226DAD0474}" type="presParOf" srcId="{42C5C91C-B73A-4D83-98DE-8E7954C80976}" destId="{AE731F8C-8936-47BF-BFB9-C0815EFCD3C4}" srcOrd="12" destOrd="0" presId="urn:microsoft.com/office/officeart/2005/8/layout/hierarchy4"/>
    <dgm:cxn modelId="{E9EF994F-025E-408D-A3AE-3D17ACC5EB2F}" type="presParOf" srcId="{AE731F8C-8936-47BF-BFB9-C0815EFCD3C4}" destId="{90D77386-A5D8-4F9A-BA53-B2D3236A3806}" srcOrd="0" destOrd="0" presId="urn:microsoft.com/office/officeart/2005/8/layout/hierarchy4"/>
    <dgm:cxn modelId="{70537A99-5544-4ACB-B4DC-6D4DBAF4ED2E}" type="presParOf" srcId="{AE731F8C-8936-47BF-BFB9-C0815EFCD3C4}" destId="{91EC5BC9-F643-46EA-A6E7-7D46BE9B1A8C}" srcOrd="1" destOrd="0" presId="urn:microsoft.com/office/officeart/2005/8/layout/hierarchy4"/>
    <dgm:cxn modelId="{3E29004D-CA36-4AC1-89ED-CB6F46E325C3}" type="presParOf" srcId="{AE731F8C-8936-47BF-BFB9-C0815EFCD3C4}" destId="{82E3C857-A3C7-44FC-9D37-8C4C7A02ADBE}" srcOrd="2" destOrd="0" presId="urn:microsoft.com/office/officeart/2005/8/layout/hierarchy4"/>
    <dgm:cxn modelId="{00C3F433-C3DF-4E69-BFFD-0F9CC77F6729}" type="presParOf" srcId="{82E3C857-A3C7-44FC-9D37-8C4C7A02ADBE}" destId="{B3BC0BE5-840F-479A-BBC2-CC9A1954D935}" srcOrd="0" destOrd="0" presId="urn:microsoft.com/office/officeart/2005/8/layout/hierarchy4"/>
    <dgm:cxn modelId="{B74EE5CD-8E42-4C8E-A6C1-86315773D6E3}" type="presParOf" srcId="{B3BC0BE5-840F-479A-BBC2-CC9A1954D935}" destId="{98057075-DA7C-4714-8779-ECB7BF6D1659}" srcOrd="0" destOrd="0" presId="urn:microsoft.com/office/officeart/2005/8/layout/hierarchy4"/>
    <dgm:cxn modelId="{B5E74E0F-886D-404D-BB65-236CDC033116}" type="presParOf" srcId="{B3BC0BE5-840F-479A-BBC2-CC9A1954D935}" destId="{725EAAC4-3AE3-4640-9A89-C7D1CD5BDD47}" srcOrd="1" destOrd="0" presId="urn:microsoft.com/office/officeart/2005/8/layout/hierarchy4"/>
    <dgm:cxn modelId="{FA6265C1-239D-4741-A639-A87366BB7681}" type="presParOf" srcId="{B3BC0BE5-840F-479A-BBC2-CC9A1954D935}" destId="{F5E173A7-1256-4F3B-B0D0-FEF08D4049EA}" srcOrd="2" destOrd="0" presId="urn:microsoft.com/office/officeart/2005/8/layout/hierarchy4"/>
    <dgm:cxn modelId="{313F11F7-3B3A-4E54-90F0-26327DAF5C72}" type="presParOf" srcId="{F5E173A7-1256-4F3B-B0D0-FEF08D4049EA}" destId="{662FA6A2-37A2-4FD1-869B-46DDAAE3E790}" srcOrd="0" destOrd="0" presId="urn:microsoft.com/office/officeart/2005/8/layout/hierarchy4"/>
    <dgm:cxn modelId="{5637409F-7B6F-4241-AA16-D392438D203A}" type="presParOf" srcId="{662FA6A2-37A2-4FD1-869B-46DDAAE3E790}" destId="{7C83A8A1-DAFE-428D-B4EA-DC8C1396352E}" srcOrd="0" destOrd="0" presId="urn:microsoft.com/office/officeart/2005/8/layout/hierarchy4"/>
    <dgm:cxn modelId="{DE7281FB-2C14-437C-A643-6E098756AECC}" type="presParOf" srcId="{662FA6A2-37A2-4FD1-869B-46DDAAE3E790}" destId="{132EBCA5-943D-4588-9B63-C433CF9A434F}" srcOrd="1" destOrd="0" presId="urn:microsoft.com/office/officeart/2005/8/layout/hierarchy4"/>
    <dgm:cxn modelId="{B5F5F855-76BD-4F9D-93CA-27ABEBE5CB75}" type="presParOf" srcId="{662FA6A2-37A2-4FD1-869B-46DDAAE3E790}" destId="{279407A2-B073-4FDF-87B3-F5322BCCF745}" srcOrd="2" destOrd="0" presId="urn:microsoft.com/office/officeart/2005/8/layout/hierarchy4"/>
    <dgm:cxn modelId="{A1CD132F-7D58-4C34-80A0-779416A8FA30}" type="presParOf" srcId="{279407A2-B073-4FDF-87B3-F5322BCCF745}" destId="{C0A2EE70-16F7-42B4-95C4-B7334BC8FF5E}" srcOrd="0" destOrd="0" presId="urn:microsoft.com/office/officeart/2005/8/layout/hierarchy4"/>
    <dgm:cxn modelId="{1FE2FB37-E29C-4409-957A-24139DB4726E}" type="presParOf" srcId="{C0A2EE70-16F7-42B4-95C4-B7334BC8FF5E}" destId="{2D1C86AC-D1DF-450F-BED7-7B177186FB1A}" srcOrd="0" destOrd="0" presId="urn:microsoft.com/office/officeart/2005/8/layout/hierarchy4"/>
    <dgm:cxn modelId="{D1D0668A-60CE-42F5-8470-97B9DCAD51E7}" type="presParOf" srcId="{C0A2EE70-16F7-42B4-95C4-B7334BC8FF5E}" destId="{053B4CFE-A267-4E84-8BD6-A601457ABACC}" srcOrd="1" destOrd="0" presId="urn:microsoft.com/office/officeart/2005/8/layout/hierarchy4"/>
    <dgm:cxn modelId="{13B8B31F-875E-411D-9FA8-62ADE390E8DF}" type="presParOf" srcId="{C0A2EE70-16F7-42B4-95C4-B7334BC8FF5E}" destId="{3F16FA80-F981-4EF5-834A-2EA4084FFB69}" srcOrd="2" destOrd="0" presId="urn:microsoft.com/office/officeart/2005/8/layout/hierarchy4"/>
    <dgm:cxn modelId="{002C0055-497B-4FA2-A560-96B5DADD6E67}" type="presParOf" srcId="{3F16FA80-F981-4EF5-834A-2EA4084FFB69}" destId="{4587B5B6-F25B-43DA-805F-DE0142DF892C}" srcOrd="0" destOrd="0" presId="urn:microsoft.com/office/officeart/2005/8/layout/hierarchy4"/>
    <dgm:cxn modelId="{A45893AF-D44E-4E4A-BE2F-DE8E3D3E834B}" type="presParOf" srcId="{4587B5B6-F25B-43DA-805F-DE0142DF892C}" destId="{0D27E233-9285-44C7-82A5-88549D9883DD}" srcOrd="0" destOrd="0" presId="urn:microsoft.com/office/officeart/2005/8/layout/hierarchy4"/>
    <dgm:cxn modelId="{566B0698-8D65-40D3-B413-00D09968B3B2}" type="presParOf" srcId="{4587B5B6-F25B-43DA-805F-DE0142DF892C}" destId="{1AFDD836-D8AC-4A18-84C8-8961C40474BD}" srcOrd="1" destOrd="0" presId="urn:microsoft.com/office/officeart/2005/8/layout/hierarchy4"/>
    <dgm:cxn modelId="{D51F19E7-C63F-4368-A5E4-A043D0406342}" type="presParOf" srcId="{4587B5B6-F25B-43DA-805F-DE0142DF892C}" destId="{3B7E423B-D945-48BC-925F-1AD7E4C84E88}" srcOrd="2" destOrd="0" presId="urn:microsoft.com/office/officeart/2005/8/layout/hierarchy4"/>
    <dgm:cxn modelId="{E53F683D-B40C-4501-ABA8-26209ACADA75}" type="presParOf" srcId="{3B7E423B-D945-48BC-925F-1AD7E4C84E88}" destId="{9822D48C-76E6-420F-A7AD-6CE8F4079FA6}" srcOrd="0" destOrd="0" presId="urn:microsoft.com/office/officeart/2005/8/layout/hierarchy4"/>
    <dgm:cxn modelId="{790BFA0D-3B9A-4BA4-AEE6-20C5839AEB20}" type="presParOf" srcId="{9822D48C-76E6-420F-A7AD-6CE8F4079FA6}" destId="{53DC2C1B-2915-4F33-8350-64235B107183}" srcOrd="0" destOrd="0" presId="urn:microsoft.com/office/officeart/2005/8/layout/hierarchy4"/>
    <dgm:cxn modelId="{5777CFED-2D1C-4862-8391-720F7550C88B}" type="presParOf" srcId="{9822D48C-76E6-420F-A7AD-6CE8F4079FA6}" destId="{AC7B3D3A-3DE7-4DD0-9C19-3FCC4038DD1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77CB494-1364-49D3-98C0-50DC85175A4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C56D55-2DB1-433C-B375-25130FD3C2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Группа проектов</a:t>
          </a:r>
        </a:p>
      </dgm:t>
    </dgm:pt>
    <dgm:pt modelId="{98CE36DD-8398-433E-8CAD-912C6DE06254}" type="parTrans" cxnId="{5F587C82-A81A-4F0C-ACD7-B29A4F5FF309}">
      <dgm:prSet/>
      <dgm:spPr/>
      <dgm:t>
        <a:bodyPr/>
        <a:lstStyle/>
        <a:p>
          <a:endParaRPr lang="ru-RU" sz="800"/>
        </a:p>
      </dgm:t>
    </dgm:pt>
    <dgm:pt modelId="{B8072A11-133B-4AD5-8EB4-BB9AB38B19A8}" type="sibTrans" cxnId="{5F587C82-A81A-4F0C-ACD7-B29A4F5FF309}">
      <dgm:prSet/>
      <dgm:spPr/>
      <dgm:t>
        <a:bodyPr/>
        <a:lstStyle/>
        <a:p>
          <a:endParaRPr lang="ru-RU" sz="800"/>
        </a:p>
      </dgm:t>
    </dgm:pt>
    <dgm:pt modelId="{42C5C91C-B73A-4D83-98DE-8E7954C80976}" type="pres">
      <dgm:prSet presAssocID="{177CB494-1364-49D3-98C0-50DC85175A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BDBB39-7E9D-456B-A85C-B9DE920D7D5D}" type="pres">
      <dgm:prSet presAssocID="{5CC56D55-2DB1-433C-B375-25130FD3C27D}" presName="vertOne" presStyleCnt="0"/>
      <dgm:spPr/>
    </dgm:pt>
    <dgm:pt modelId="{883EA279-0A65-49CF-AC32-A91D701452A8}" type="pres">
      <dgm:prSet presAssocID="{5CC56D55-2DB1-433C-B375-25130FD3C27D}" presName="txOne" presStyleLbl="node0" presStyleIdx="0" presStyleCnt="1" custScaleX="97888" custScaleY="286021">
        <dgm:presLayoutVars>
          <dgm:chPref val="3"/>
        </dgm:presLayoutVars>
      </dgm:prSet>
      <dgm:spPr/>
    </dgm:pt>
    <dgm:pt modelId="{3090BA56-E314-4AAF-A4AD-9FAE335EF467}" type="pres">
      <dgm:prSet presAssocID="{5CC56D55-2DB1-433C-B375-25130FD3C27D}" presName="horzOne" presStyleCnt="0"/>
      <dgm:spPr/>
    </dgm:pt>
  </dgm:ptLst>
  <dgm:cxnLst>
    <dgm:cxn modelId="{0B5AF904-6A79-488F-8B8B-3806A38B86AB}" type="presOf" srcId="{177CB494-1364-49D3-98C0-50DC85175A4A}" destId="{42C5C91C-B73A-4D83-98DE-8E7954C80976}" srcOrd="0" destOrd="0" presId="urn:microsoft.com/office/officeart/2005/8/layout/hierarchy4"/>
    <dgm:cxn modelId="{5F587C82-A81A-4F0C-ACD7-B29A4F5FF309}" srcId="{177CB494-1364-49D3-98C0-50DC85175A4A}" destId="{5CC56D55-2DB1-433C-B375-25130FD3C27D}" srcOrd="0" destOrd="0" parTransId="{98CE36DD-8398-433E-8CAD-912C6DE06254}" sibTransId="{B8072A11-133B-4AD5-8EB4-BB9AB38B19A8}"/>
    <dgm:cxn modelId="{13DFDFA6-E24E-47B2-894D-F630F223192F}" type="presOf" srcId="{5CC56D55-2DB1-433C-B375-25130FD3C27D}" destId="{883EA279-0A65-49CF-AC32-A91D701452A8}" srcOrd="0" destOrd="0" presId="urn:microsoft.com/office/officeart/2005/8/layout/hierarchy4"/>
    <dgm:cxn modelId="{8FC52BA9-34CD-4BA0-BDEF-EC2BE07E2499}" type="presParOf" srcId="{42C5C91C-B73A-4D83-98DE-8E7954C80976}" destId="{63BDBB39-7E9D-456B-A85C-B9DE920D7D5D}" srcOrd="0" destOrd="0" presId="urn:microsoft.com/office/officeart/2005/8/layout/hierarchy4"/>
    <dgm:cxn modelId="{B25A54C1-C3CF-4D1F-95B1-18B0E8637DFA}" type="presParOf" srcId="{63BDBB39-7E9D-456B-A85C-B9DE920D7D5D}" destId="{883EA279-0A65-49CF-AC32-A91D701452A8}" srcOrd="0" destOrd="0" presId="urn:microsoft.com/office/officeart/2005/8/layout/hierarchy4"/>
    <dgm:cxn modelId="{1C73D3BD-AF71-4FF8-B2DD-B1347B069012}" type="presParOf" srcId="{63BDBB39-7E9D-456B-A85C-B9DE920D7D5D}" destId="{3090BA56-E314-4AAF-A4AD-9FAE335EF4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7CB494-1364-49D3-98C0-50DC85175A4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C56D55-2DB1-433C-B375-25130FD3C2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  <a:alpha val="0"/>
          </a:schemeClr>
        </a:solidFill>
        <a:ln>
          <a:solidFill>
            <a:schemeClr val="accent1">
              <a:shade val="60000"/>
              <a:satMod val="110000"/>
              <a:alpha val="0"/>
            </a:schemeClr>
          </a:solidFill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gm:spPr>
      <dgm:t>
        <a:bodyPr/>
        <a:lstStyle/>
        <a:p>
          <a:endParaRPr lang="ru-RU" sz="105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CE36DD-8398-433E-8CAD-912C6DE06254}" type="parTrans" cxnId="{5F587C82-A81A-4F0C-ACD7-B29A4F5FF309}">
      <dgm:prSet/>
      <dgm:spPr/>
      <dgm:t>
        <a:bodyPr/>
        <a:lstStyle/>
        <a:p>
          <a:endParaRPr lang="ru-RU" sz="800"/>
        </a:p>
      </dgm:t>
    </dgm:pt>
    <dgm:pt modelId="{B8072A11-133B-4AD5-8EB4-BB9AB38B19A8}" type="sibTrans" cxnId="{5F587C82-A81A-4F0C-ACD7-B29A4F5FF309}">
      <dgm:prSet/>
      <dgm:spPr/>
      <dgm:t>
        <a:bodyPr/>
        <a:lstStyle/>
        <a:p>
          <a:endParaRPr lang="ru-RU" sz="800"/>
        </a:p>
      </dgm:t>
    </dgm:pt>
    <dgm:pt modelId="{008E0083-058B-491E-8FD5-E4D836B3749D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Группа 1</a:t>
          </a:r>
        </a:p>
      </dgm:t>
    </dgm:pt>
    <dgm:pt modelId="{9361197E-203F-4550-BB9C-08515AB8D045}" type="parTrans" cxnId="{219EF8F9-80CE-4A11-812C-654BC0F46793}">
      <dgm:prSet/>
      <dgm:spPr/>
      <dgm:t>
        <a:bodyPr/>
        <a:lstStyle/>
        <a:p>
          <a:endParaRPr lang="ru-RU"/>
        </a:p>
      </dgm:t>
    </dgm:pt>
    <dgm:pt modelId="{AAA45D0A-2CC1-4E53-B6D9-570886B7D844}" type="sibTrans" cxnId="{219EF8F9-80CE-4A11-812C-654BC0F46793}">
      <dgm:prSet/>
      <dgm:spPr/>
      <dgm:t>
        <a:bodyPr/>
        <a:lstStyle/>
        <a:p>
          <a:endParaRPr lang="ru-RU"/>
        </a:p>
      </dgm:t>
    </dgm:pt>
    <dgm:pt modelId="{9470D0BB-596F-4742-85F4-35BCF723393C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Группа 2</a:t>
          </a:r>
        </a:p>
      </dgm:t>
    </dgm:pt>
    <dgm:pt modelId="{88245AD9-14CA-4123-8CF0-1B2DFAAC9884}" type="parTrans" cxnId="{1CCAA144-6719-4416-BB58-5801DAF3892E}">
      <dgm:prSet/>
      <dgm:spPr/>
      <dgm:t>
        <a:bodyPr/>
        <a:lstStyle/>
        <a:p>
          <a:endParaRPr lang="ru-RU"/>
        </a:p>
      </dgm:t>
    </dgm:pt>
    <dgm:pt modelId="{52DD64D2-37E3-450E-B8F9-F6117BB57A1B}" type="sibTrans" cxnId="{1CCAA144-6719-4416-BB58-5801DAF3892E}">
      <dgm:prSet/>
      <dgm:spPr/>
      <dgm:t>
        <a:bodyPr/>
        <a:lstStyle/>
        <a:p>
          <a:endParaRPr lang="ru-RU"/>
        </a:p>
      </dgm:t>
    </dgm:pt>
    <dgm:pt modelId="{1D49B27E-93CD-4AC6-8495-00E67CF11456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Группа 3</a:t>
          </a:r>
        </a:p>
      </dgm:t>
    </dgm:pt>
    <dgm:pt modelId="{8A97F0D0-E083-42DA-AC55-76C9DD0628E4}" type="parTrans" cxnId="{789D338B-41BD-48A5-A86E-9639B3CFB2D3}">
      <dgm:prSet/>
      <dgm:spPr/>
      <dgm:t>
        <a:bodyPr/>
        <a:lstStyle/>
        <a:p>
          <a:endParaRPr lang="ru-RU"/>
        </a:p>
      </dgm:t>
    </dgm:pt>
    <dgm:pt modelId="{DE43E6AA-171E-4251-BBDD-6AE081BD954E}" type="sibTrans" cxnId="{789D338B-41BD-48A5-A86E-9639B3CFB2D3}">
      <dgm:prSet/>
      <dgm:spPr/>
      <dgm:t>
        <a:bodyPr/>
        <a:lstStyle/>
        <a:p>
          <a:endParaRPr lang="ru-RU"/>
        </a:p>
      </dgm:t>
    </dgm:pt>
    <dgm:pt modelId="{FAF50BE5-312D-48A8-A26D-E79FFB5D04C2}">
      <dgm:prSet phldrT="[Текст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Группа 4</a:t>
          </a:r>
        </a:p>
      </dgm:t>
    </dgm:pt>
    <dgm:pt modelId="{70B1F1D0-34F9-4823-88CF-6560EAB1D7A6}" type="parTrans" cxnId="{46D58D7C-B29D-4C41-9250-1C7BFB30DB57}">
      <dgm:prSet/>
      <dgm:spPr/>
      <dgm:t>
        <a:bodyPr/>
        <a:lstStyle/>
        <a:p>
          <a:endParaRPr lang="ru-RU"/>
        </a:p>
      </dgm:t>
    </dgm:pt>
    <dgm:pt modelId="{E342DCB0-021C-4CD5-BF92-EA433BACBB86}" type="sibTrans" cxnId="{46D58D7C-B29D-4C41-9250-1C7BFB30DB57}">
      <dgm:prSet/>
      <dgm:spPr/>
      <dgm:t>
        <a:bodyPr/>
        <a:lstStyle/>
        <a:p>
          <a:endParaRPr lang="ru-RU"/>
        </a:p>
      </dgm:t>
    </dgm:pt>
    <dgm:pt modelId="{42C5C91C-B73A-4D83-98DE-8E7954C80976}" type="pres">
      <dgm:prSet presAssocID="{177CB494-1364-49D3-98C0-50DC85175A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BDBB39-7E9D-456B-A85C-B9DE920D7D5D}" type="pres">
      <dgm:prSet presAssocID="{5CC56D55-2DB1-433C-B375-25130FD3C27D}" presName="vertOne" presStyleCnt="0"/>
      <dgm:spPr/>
    </dgm:pt>
    <dgm:pt modelId="{883EA279-0A65-49CF-AC32-A91D701452A8}" type="pres">
      <dgm:prSet presAssocID="{5CC56D55-2DB1-433C-B375-25130FD3C27D}" presName="txOne" presStyleLbl="node0" presStyleIdx="0" presStyleCnt="5" custScaleX="97888" custScaleY="286021">
        <dgm:presLayoutVars>
          <dgm:chPref val="3"/>
        </dgm:presLayoutVars>
      </dgm:prSet>
      <dgm:spPr/>
    </dgm:pt>
    <dgm:pt modelId="{3090BA56-E314-4AAF-A4AD-9FAE335EF467}" type="pres">
      <dgm:prSet presAssocID="{5CC56D55-2DB1-433C-B375-25130FD3C27D}" presName="horzOne" presStyleCnt="0"/>
      <dgm:spPr/>
    </dgm:pt>
    <dgm:pt modelId="{9219013F-E5FD-4D2D-A4FD-D59723989CFA}" type="pres">
      <dgm:prSet presAssocID="{B8072A11-133B-4AD5-8EB4-BB9AB38B19A8}" presName="sibSpaceOne" presStyleCnt="0"/>
      <dgm:spPr/>
    </dgm:pt>
    <dgm:pt modelId="{183834EB-190E-499E-A71E-010C5DE601C7}" type="pres">
      <dgm:prSet presAssocID="{008E0083-058B-491E-8FD5-E4D836B3749D}" presName="vertOne" presStyleCnt="0"/>
      <dgm:spPr/>
    </dgm:pt>
    <dgm:pt modelId="{A7CB9424-82E8-4A13-977B-578E049BE091}" type="pres">
      <dgm:prSet presAssocID="{008E0083-058B-491E-8FD5-E4D836B3749D}" presName="txOne" presStyleLbl="node0" presStyleIdx="1" presStyleCnt="5" custScaleX="205191" custScaleY="290193">
        <dgm:presLayoutVars>
          <dgm:chPref val="3"/>
        </dgm:presLayoutVars>
      </dgm:prSet>
      <dgm:spPr/>
    </dgm:pt>
    <dgm:pt modelId="{C80D532D-D982-4FF5-BA11-1EC78D6D6C38}" type="pres">
      <dgm:prSet presAssocID="{008E0083-058B-491E-8FD5-E4D836B3749D}" presName="horzOne" presStyleCnt="0"/>
      <dgm:spPr/>
    </dgm:pt>
    <dgm:pt modelId="{1E77D085-7C8A-4A35-9159-99B56FF6D59A}" type="pres">
      <dgm:prSet presAssocID="{AAA45D0A-2CC1-4E53-B6D9-570886B7D844}" presName="sibSpaceOne" presStyleCnt="0"/>
      <dgm:spPr/>
    </dgm:pt>
    <dgm:pt modelId="{CFD3B42A-08DD-48A1-A978-7DD6200EB27B}" type="pres">
      <dgm:prSet presAssocID="{9470D0BB-596F-4742-85F4-35BCF723393C}" presName="vertOne" presStyleCnt="0"/>
      <dgm:spPr/>
    </dgm:pt>
    <dgm:pt modelId="{B7175C3A-CD67-4AB6-8754-95BE0CBE8986}" type="pres">
      <dgm:prSet presAssocID="{9470D0BB-596F-4742-85F4-35BCF723393C}" presName="txOne" presStyleLbl="node0" presStyleIdx="2" presStyleCnt="5" custScaleX="97266" custScaleY="290193" custLinFactNeighborX="-3183" custLinFactNeighborY="-46">
        <dgm:presLayoutVars>
          <dgm:chPref val="3"/>
        </dgm:presLayoutVars>
      </dgm:prSet>
      <dgm:spPr/>
    </dgm:pt>
    <dgm:pt modelId="{CD5C067C-F642-478C-9C27-D81B434091B0}" type="pres">
      <dgm:prSet presAssocID="{9470D0BB-596F-4742-85F4-35BCF723393C}" presName="horzOne" presStyleCnt="0"/>
      <dgm:spPr/>
    </dgm:pt>
    <dgm:pt modelId="{268D5BC8-7D82-49F9-A7F9-76DE8BBBECDC}" type="pres">
      <dgm:prSet presAssocID="{52DD64D2-37E3-450E-B8F9-F6117BB57A1B}" presName="sibSpaceOne" presStyleCnt="0"/>
      <dgm:spPr/>
    </dgm:pt>
    <dgm:pt modelId="{A25D955B-473A-464E-9AA3-9ABEC7BF9BD7}" type="pres">
      <dgm:prSet presAssocID="{1D49B27E-93CD-4AC6-8495-00E67CF11456}" presName="vertOne" presStyleCnt="0"/>
      <dgm:spPr/>
    </dgm:pt>
    <dgm:pt modelId="{530D1E42-F9B3-4934-8D45-B81F61D42C3C}" type="pres">
      <dgm:prSet presAssocID="{1D49B27E-93CD-4AC6-8495-00E67CF11456}" presName="txOne" presStyleLbl="node0" presStyleIdx="3" presStyleCnt="5" custScaleX="203176" custScaleY="290193" custLinFactNeighborX="-3720" custLinFactNeighborY="6541">
        <dgm:presLayoutVars>
          <dgm:chPref val="3"/>
        </dgm:presLayoutVars>
      </dgm:prSet>
      <dgm:spPr/>
    </dgm:pt>
    <dgm:pt modelId="{6FD46987-34EF-4D64-9823-953D6C4EBB5C}" type="pres">
      <dgm:prSet presAssocID="{1D49B27E-93CD-4AC6-8495-00E67CF11456}" presName="horzOne" presStyleCnt="0"/>
      <dgm:spPr/>
    </dgm:pt>
    <dgm:pt modelId="{C3FF8EC0-4ABD-4B10-9554-46F0BB4B3B29}" type="pres">
      <dgm:prSet presAssocID="{DE43E6AA-171E-4251-BBDD-6AE081BD954E}" presName="sibSpaceOne" presStyleCnt="0"/>
      <dgm:spPr/>
    </dgm:pt>
    <dgm:pt modelId="{A5222EB6-AB03-4B02-9310-13DA85CDBDB6}" type="pres">
      <dgm:prSet presAssocID="{FAF50BE5-312D-48A8-A26D-E79FFB5D04C2}" presName="vertOne" presStyleCnt="0"/>
      <dgm:spPr/>
    </dgm:pt>
    <dgm:pt modelId="{ED0C1DAC-A536-40B0-87E4-BBD6CEE1004E}" type="pres">
      <dgm:prSet presAssocID="{FAF50BE5-312D-48A8-A26D-E79FFB5D04C2}" presName="txOne" presStyleLbl="node0" presStyleIdx="4" presStyleCnt="5" custScaleX="104551" custScaleY="290193" custLinFactNeighborX="-1888" custLinFactNeighborY="-14689">
        <dgm:presLayoutVars>
          <dgm:chPref val="3"/>
        </dgm:presLayoutVars>
      </dgm:prSet>
      <dgm:spPr/>
    </dgm:pt>
    <dgm:pt modelId="{DBFDEA93-E871-490A-BA94-57A02A8A4ABD}" type="pres">
      <dgm:prSet presAssocID="{FAF50BE5-312D-48A8-A26D-E79FFB5D04C2}" presName="horzOne" presStyleCnt="0"/>
      <dgm:spPr/>
    </dgm:pt>
  </dgm:ptLst>
  <dgm:cxnLst>
    <dgm:cxn modelId="{A6F83F01-1772-4367-A89E-2A8FFF96AB39}" type="presOf" srcId="{9470D0BB-596F-4742-85F4-35BCF723393C}" destId="{B7175C3A-CD67-4AB6-8754-95BE0CBE8986}" srcOrd="0" destOrd="0" presId="urn:microsoft.com/office/officeart/2005/8/layout/hierarchy4"/>
    <dgm:cxn modelId="{0B5AF904-6A79-488F-8B8B-3806A38B86AB}" type="presOf" srcId="{177CB494-1364-49D3-98C0-50DC85175A4A}" destId="{42C5C91C-B73A-4D83-98DE-8E7954C80976}" srcOrd="0" destOrd="0" presId="urn:microsoft.com/office/officeart/2005/8/layout/hierarchy4"/>
    <dgm:cxn modelId="{1CCAA144-6719-4416-BB58-5801DAF3892E}" srcId="{177CB494-1364-49D3-98C0-50DC85175A4A}" destId="{9470D0BB-596F-4742-85F4-35BCF723393C}" srcOrd="2" destOrd="0" parTransId="{88245AD9-14CA-4123-8CF0-1B2DFAAC9884}" sibTransId="{52DD64D2-37E3-450E-B8F9-F6117BB57A1B}"/>
    <dgm:cxn modelId="{C1B48064-2D3A-4CDD-AB9F-7E9C511768E7}" type="presOf" srcId="{FAF50BE5-312D-48A8-A26D-E79FFB5D04C2}" destId="{ED0C1DAC-A536-40B0-87E4-BBD6CEE1004E}" srcOrd="0" destOrd="0" presId="urn:microsoft.com/office/officeart/2005/8/layout/hierarchy4"/>
    <dgm:cxn modelId="{46D58D7C-B29D-4C41-9250-1C7BFB30DB57}" srcId="{177CB494-1364-49D3-98C0-50DC85175A4A}" destId="{FAF50BE5-312D-48A8-A26D-E79FFB5D04C2}" srcOrd="4" destOrd="0" parTransId="{70B1F1D0-34F9-4823-88CF-6560EAB1D7A6}" sibTransId="{E342DCB0-021C-4CD5-BF92-EA433BACBB86}"/>
    <dgm:cxn modelId="{5F587C82-A81A-4F0C-ACD7-B29A4F5FF309}" srcId="{177CB494-1364-49D3-98C0-50DC85175A4A}" destId="{5CC56D55-2DB1-433C-B375-25130FD3C27D}" srcOrd="0" destOrd="0" parTransId="{98CE36DD-8398-433E-8CAD-912C6DE06254}" sibTransId="{B8072A11-133B-4AD5-8EB4-BB9AB38B19A8}"/>
    <dgm:cxn modelId="{789D338B-41BD-48A5-A86E-9639B3CFB2D3}" srcId="{177CB494-1364-49D3-98C0-50DC85175A4A}" destId="{1D49B27E-93CD-4AC6-8495-00E67CF11456}" srcOrd="3" destOrd="0" parTransId="{8A97F0D0-E083-42DA-AC55-76C9DD0628E4}" sibTransId="{DE43E6AA-171E-4251-BBDD-6AE081BD954E}"/>
    <dgm:cxn modelId="{CB7F0F95-CF40-4F7B-A47F-1A8C777C1A3E}" type="presOf" srcId="{008E0083-058B-491E-8FD5-E4D836B3749D}" destId="{A7CB9424-82E8-4A13-977B-578E049BE091}" srcOrd="0" destOrd="0" presId="urn:microsoft.com/office/officeart/2005/8/layout/hierarchy4"/>
    <dgm:cxn modelId="{13DFDFA6-E24E-47B2-894D-F630F223192F}" type="presOf" srcId="{5CC56D55-2DB1-433C-B375-25130FD3C27D}" destId="{883EA279-0A65-49CF-AC32-A91D701452A8}" srcOrd="0" destOrd="0" presId="urn:microsoft.com/office/officeart/2005/8/layout/hierarchy4"/>
    <dgm:cxn modelId="{B1C0A2B8-D067-4353-8C59-1F52949259AC}" type="presOf" srcId="{1D49B27E-93CD-4AC6-8495-00E67CF11456}" destId="{530D1E42-F9B3-4934-8D45-B81F61D42C3C}" srcOrd="0" destOrd="0" presId="urn:microsoft.com/office/officeart/2005/8/layout/hierarchy4"/>
    <dgm:cxn modelId="{219EF8F9-80CE-4A11-812C-654BC0F46793}" srcId="{177CB494-1364-49D3-98C0-50DC85175A4A}" destId="{008E0083-058B-491E-8FD5-E4D836B3749D}" srcOrd="1" destOrd="0" parTransId="{9361197E-203F-4550-BB9C-08515AB8D045}" sibTransId="{AAA45D0A-2CC1-4E53-B6D9-570886B7D844}"/>
    <dgm:cxn modelId="{8FC52BA9-34CD-4BA0-BDEF-EC2BE07E2499}" type="presParOf" srcId="{42C5C91C-B73A-4D83-98DE-8E7954C80976}" destId="{63BDBB39-7E9D-456B-A85C-B9DE920D7D5D}" srcOrd="0" destOrd="0" presId="urn:microsoft.com/office/officeart/2005/8/layout/hierarchy4"/>
    <dgm:cxn modelId="{B25A54C1-C3CF-4D1F-95B1-18B0E8637DFA}" type="presParOf" srcId="{63BDBB39-7E9D-456B-A85C-B9DE920D7D5D}" destId="{883EA279-0A65-49CF-AC32-A91D701452A8}" srcOrd="0" destOrd="0" presId="urn:microsoft.com/office/officeart/2005/8/layout/hierarchy4"/>
    <dgm:cxn modelId="{1C73D3BD-AF71-4FF8-B2DD-B1347B069012}" type="presParOf" srcId="{63BDBB39-7E9D-456B-A85C-B9DE920D7D5D}" destId="{3090BA56-E314-4AAF-A4AD-9FAE335EF467}" srcOrd="1" destOrd="0" presId="urn:microsoft.com/office/officeart/2005/8/layout/hierarchy4"/>
    <dgm:cxn modelId="{A17D460C-1ACD-4917-837A-CCFBD15AEE85}" type="presParOf" srcId="{42C5C91C-B73A-4D83-98DE-8E7954C80976}" destId="{9219013F-E5FD-4D2D-A4FD-D59723989CFA}" srcOrd="1" destOrd="0" presId="urn:microsoft.com/office/officeart/2005/8/layout/hierarchy4"/>
    <dgm:cxn modelId="{D534CCD2-183B-4F44-8897-AF590E9ABB24}" type="presParOf" srcId="{42C5C91C-B73A-4D83-98DE-8E7954C80976}" destId="{183834EB-190E-499E-A71E-010C5DE601C7}" srcOrd="2" destOrd="0" presId="urn:microsoft.com/office/officeart/2005/8/layout/hierarchy4"/>
    <dgm:cxn modelId="{E45A52AA-C37F-43E1-8F93-C38EDC1731C6}" type="presParOf" srcId="{183834EB-190E-499E-A71E-010C5DE601C7}" destId="{A7CB9424-82E8-4A13-977B-578E049BE091}" srcOrd="0" destOrd="0" presId="urn:microsoft.com/office/officeart/2005/8/layout/hierarchy4"/>
    <dgm:cxn modelId="{9CA3145C-7659-41C3-858D-29F6B6C1D2C9}" type="presParOf" srcId="{183834EB-190E-499E-A71E-010C5DE601C7}" destId="{C80D532D-D982-4FF5-BA11-1EC78D6D6C38}" srcOrd="1" destOrd="0" presId="urn:microsoft.com/office/officeart/2005/8/layout/hierarchy4"/>
    <dgm:cxn modelId="{2AB3FD6C-4DFA-4AE1-ACE7-9D6434D0BD12}" type="presParOf" srcId="{42C5C91C-B73A-4D83-98DE-8E7954C80976}" destId="{1E77D085-7C8A-4A35-9159-99B56FF6D59A}" srcOrd="3" destOrd="0" presId="urn:microsoft.com/office/officeart/2005/8/layout/hierarchy4"/>
    <dgm:cxn modelId="{0CC4E8D1-6D95-4968-97F1-ACA71E28B646}" type="presParOf" srcId="{42C5C91C-B73A-4D83-98DE-8E7954C80976}" destId="{CFD3B42A-08DD-48A1-A978-7DD6200EB27B}" srcOrd="4" destOrd="0" presId="urn:microsoft.com/office/officeart/2005/8/layout/hierarchy4"/>
    <dgm:cxn modelId="{7777F577-1E1C-491C-8854-656F50C3C33C}" type="presParOf" srcId="{CFD3B42A-08DD-48A1-A978-7DD6200EB27B}" destId="{B7175C3A-CD67-4AB6-8754-95BE0CBE8986}" srcOrd="0" destOrd="0" presId="urn:microsoft.com/office/officeart/2005/8/layout/hierarchy4"/>
    <dgm:cxn modelId="{A380665D-A554-4E13-8F90-6B02015445C0}" type="presParOf" srcId="{CFD3B42A-08DD-48A1-A978-7DD6200EB27B}" destId="{CD5C067C-F642-478C-9C27-D81B434091B0}" srcOrd="1" destOrd="0" presId="urn:microsoft.com/office/officeart/2005/8/layout/hierarchy4"/>
    <dgm:cxn modelId="{8AAF2273-2ADD-4AA4-BFBE-A52B2775B67B}" type="presParOf" srcId="{42C5C91C-B73A-4D83-98DE-8E7954C80976}" destId="{268D5BC8-7D82-49F9-A7F9-76DE8BBBECDC}" srcOrd="5" destOrd="0" presId="urn:microsoft.com/office/officeart/2005/8/layout/hierarchy4"/>
    <dgm:cxn modelId="{EFFA80A1-02DF-4198-8708-F1663113DA86}" type="presParOf" srcId="{42C5C91C-B73A-4D83-98DE-8E7954C80976}" destId="{A25D955B-473A-464E-9AA3-9ABEC7BF9BD7}" srcOrd="6" destOrd="0" presId="urn:microsoft.com/office/officeart/2005/8/layout/hierarchy4"/>
    <dgm:cxn modelId="{1884F05B-27D1-488D-A690-845C721E0E6C}" type="presParOf" srcId="{A25D955B-473A-464E-9AA3-9ABEC7BF9BD7}" destId="{530D1E42-F9B3-4934-8D45-B81F61D42C3C}" srcOrd="0" destOrd="0" presId="urn:microsoft.com/office/officeart/2005/8/layout/hierarchy4"/>
    <dgm:cxn modelId="{B73F883F-36B7-4B0B-B7DF-1C1C40702017}" type="presParOf" srcId="{A25D955B-473A-464E-9AA3-9ABEC7BF9BD7}" destId="{6FD46987-34EF-4D64-9823-953D6C4EBB5C}" srcOrd="1" destOrd="0" presId="urn:microsoft.com/office/officeart/2005/8/layout/hierarchy4"/>
    <dgm:cxn modelId="{A8B35F80-291A-4511-8A9F-E55C88FBDA3C}" type="presParOf" srcId="{42C5C91C-B73A-4D83-98DE-8E7954C80976}" destId="{C3FF8EC0-4ABD-4B10-9554-46F0BB4B3B29}" srcOrd="7" destOrd="0" presId="urn:microsoft.com/office/officeart/2005/8/layout/hierarchy4"/>
    <dgm:cxn modelId="{37FCDA1A-E5BC-4D7B-A79C-49B0E7FCCE9F}" type="presParOf" srcId="{42C5C91C-B73A-4D83-98DE-8E7954C80976}" destId="{A5222EB6-AB03-4B02-9310-13DA85CDBDB6}" srcOrd="8" destOrd="0" presId="urn:microsoft.com/office/officeart/2005/8/layout/hierarchy4"/>
    <dgm:cxn modelId="{684A4545-391E-4AF4-AE2C-0BED6E26381B}" type="presParOf" srcId="{A5222EB6-AB03-4B02-9310-13DA85CDBDB6}" destId="{ED0C1DAC-A536-40B0-87E4-BBD6CEE1004E}" srcOrd="0" destOrd="0" presId="urn:microsoft.com/office/officeart/2005/8/layout/hierarchy4"/>
    <dgm:cxn modelId="{AB52A104-3EA6-4984-B720-94B6C6FD93D8}" type="presParOf" srcId="{A5222EB6-AB03-4B02-9310-13DA85CDBDB6}" destId="{DBFDEA93-E871-490A-BA94-57A02A8A4AB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7CB494-1364-49D3-98C0-50DC85175A4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C56D55-2DB1-433C-B375-25130FD3C2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  <a:alpha val="0"/>
          </a:schemeClr>
        </a:solidFill>
        <a:ln>
          <a:solidFill>
            <a:schemeClr val="accent1">
              <a:shade val="60000"/>
              <a:satMod val="110000"/>
              <a:alpha val="0"/>
            </a:schemeClr>
          </a:solidFill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gm:spPr>
      <dgm:t>
        <a:bodyPr/>
        <a:lstStyle/>
        <a:p>
          <a:endParaRPr lang="ru-RU" sz="105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CE36DD-8398-433E-8CAD-912C6DE06254}" type="parTrans" cxnId="{5F587C82-A81A-4F0C-ACD7-B29A4F5FF309}">
      <dgm:prSet/>
      <dgm:spPr/>
      <dgm:t>
        <a:bodyPr/>
        <a:lstStyle/>
        <a:p>
          <a:endParaRPr lang="ru-RU" sz="800"/>
        </a:p>
      </dgm:t>
    </dgm:pt>
    <dgm:pt modelId="{B8072A11-133B-4AD5-8EB4-BB9AB38B19A8}" type="sibTrans" cxnId="{5F587C82-A81A-4F0C-ACD7-B29A4F5FF309}">
      <dgm:prSet/>
      <dgm:spPr/>
      <dgm:t>
        <a:bodyPr/>
        <a:lstStyle/>
        <a:p>
          <a:endParaRPr lang="ru-RU" sz="800"/>
        </a:p>
      </dgm:t>
    </dgm:pt>
    <dgm:pt modelId="{BD8E1633-A872-42FE-ABFA-25954F22AD9A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Котельная </a:t>
          </a:r>
        </a:p>
        <a:p>
          <a:r>
            <a:rPr lang="ru-RU" sz="900" b="0" dirty="0">
              <a:latin typeface="Arial" pitchFamily="34" charset="0"/>
              <a:cs typeface="Arial" pitchFamily="34" charset="0"/>
            </a:rPr>
            <a:t>ООО «ТГК 1»</a:t>
          </a:r>
        </a:p>
      </dgm:t>
    </dgm:pt>
    <dgm:pt modelId="{16DEFFD3-B969-419A-94D7-B348C78DC69D}" type="parTrans" cxnId="{85D90CCF-2476-4A78-AAE9-43CF199CD7FC}">
      <dgm:prSet/>
      <dgm:spPr/>
      <dgm:t>
        <a:bodyPr/>
        <a:lstStyle/>
        <a:p>
          <a:endParaRPr lang="ru-RU" sz="800"/>
        </a:p>
      </dgm:t>
    </dgm:pt>
    <dgm:pt modelId="{66343098-8ED1-4082-908D-AE4DAE255E39}" type="sibTrans" cxnId="{85D90CCF-2476-4A78-AAE9-43CF199CD7FC}">
      <dgm:prSet/>
      <dgm:spPr/>
      <dgm:t>
        <a:bodyPr/>
        <a:lstStyle/>
        <a:p>
          <a:endParaRPr lang="ru-RU" sz="800"/>
        </a:p>
      </dgm:t>
    </dgm:pt>
    <dgm:pt modelId="{279794E2-0092-49EB-AE03-A5F6D1860B4E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Котельная «Восточная»</a:t>
          </a:r>
        </a:p>
      </dgm:t>
    </dgm:pt>
    <dgm:pt modelId="{2667E0E8-184E-4A45-BCBE-70082E61FBEA}" type="parTrans" cxnId="{A1116A79-CCB4-452C-AC29-FF44224819A2}">
      <dgm:prSet/>
      <dgm:spPr/>
      <dgm:t>
        <a:bodyPr/>
        <a:lstStyle/>
        <a:p>
          <a:endParaRPr lang="ru-RU" sz="800"/>
        </a:p>
      </dgm:t>
    </dgm:pt>
    <dgm:pt modelId="{120D5EAE-65A2-4050-B34D-FB5FE83C4D8C}" type="sibTrans" cxnId="{A1116A79-CCB4-452C-AC29-FF44224819A2}">
      <dgm:prSet/>
      <dgm:spPr/>
      <dgm:t>
        <a:bodyPr/>
        <a:lstStyle/>
        <a:p>
          <a:endParaRPr lang="ru-RU" sz="800"/>
        </a:p>
      </dgm:t>
    </dgm:pt>
    <dgm:pt modelId="{52695E91-F7A7-4001-B54A-490BA765BC88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Котельная «Вега» МУП «КБУ»</a:t>
          </a:r>
        </a:p>
      </dgm:t>
    </dgm:pt>
    <dgm:pt modelId="{BB06D06E-1CD5-424A-9033-6D90427CF089}" type="parTrans" cxnId="{9D74D412-37E4-4D1A-9F1F-AB748BC1FCD2}">
      <dgm:prSet/>
      <dgm:spPr/>
      <dgm:t>
        <a:bodyPr/>
        <a:lstStyle/>
        <a:p>
          <a:endParaRPr lang="ru-RU" sz="800"/>
        </a:p>
      </dgm:t>
    </dgm:pt>
    <dgm:pt modelId="{E43B44E2-A16F-41A0-8791-4DC702A11E83}" type="sibTrans" cxnId="{9D74D412-37E4-4D1A-9F1F-AB748BC1FCD2}">
      <dgm:prSet/>
      <dgm:spPr/>
      <dgm:t>
        <a:bodyPr/>
        <a:lstStyle/>
        <a:p>
          <a:endParaRPr lang="ru-RU" sz="800"/>
        </a:p>
      </dgm:t>
    </dgm:pt>
    <dgm:pt modelId="{0824FF53-CE9D-4C64-B528-92A4773368C1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БГМК №1</a:t>
          </a:r>
        </a:p>
      </dgm:t>
    </dgm:pt>
    <dgm:pt modelId="{CD8C2DAC-79C1-47D9-BA1F-34A29752AE72}" type="parTrans" cxnId="{02B0BA6A-8B82-4905-934B-05019D5D6C39}">
      <dgm:prSet/>
      <dgm:spPr/>
      <dgm:t>
        <a:bodyPr/>
        <a:lstStyle/>
        <a:p>
          <a:endParaRPr lang="ru-RU" sz="800"/>
        </a:p>
      </dgm:t>
    </dgm:pt>
    <dgm:pt modelId="{A2088568-B43E-4C24-9DC4-073A584718CB}" type="sibTrans" cxnId="{02B0BA6A-8B82-4905-934B-05019D5D6C39}">
      <dgm:prSet/>
      <dgm:spPr/>
      <dgm:t>
        <a:bodyPr/>
        <a:lstStyle/>
        <a:p>
          <a:endParaRPr lang="ru-RU" sz="800"/>
        </a:p>
      </dgm:t>
    </dgm:pt>
    <dgm:pt modelId="{008E0083-058B-491E-8FD5-E4D836B3749D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Строительство т/с для обеспечения приростов тепловой нагрузки </a:t>
          </a:r>
        </a:p>
      </dgm:t>
    </dgm:pt>
    <dgm:pt modelId="{9361197E-203F-4550-BB9C-08515AB8D045}" type="parTrans" cxnId="{219EF8F9-80CE-4A11-812C-654BC0F46793}">
      <dgm:prSet/>
      <dgm:spPr/>
      <dgm:t>
        <a:bodyPr/>
        <a:lstStyle/>
        <a:p>
          <a:endParaRPr lang="ru-RU"/>
        </a:p>
      </dgm:t>
    </dgm:pt>
    <dgm:pt modelId="{AAA45D0A-2CC1-4E53-B6D9-570886B7D844}" type="sibTrans" cxnId="{219EF8F9-80CE-4A11-812C-654BC0F46793}">
      <dgm:prSet/>
      <dgm:spPr/>
      <dgm:t>
        <a:bodyPr/>
        <a:lstStyle/>
        <a:p>
          <a:endParaRPr lang="ru-RU"/>
        </a:p>
      </dgm:t>
    </dgm:pt>
    <dgm:pt modelId="{B150E58C-FF90-4DC1-B5C6-C625694C881F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0,2 км</a:t>
          </a:r>
        </a:p>
      </dgm:t>
    </dgm:pt>
    <dgm:pt modelId="{085B9343-8ECD-4D97-A302-52CDE862843D}" type="parTrans" cxnId="{D2E359AA-4B67-48D1-AF2B-70512A095BD0}">
      <dgm:prSet/>
      <dgm:spPr/>
      <dgm:t>
        <a:bodyPr/>
        <a:lstStyle/>
        <a:p>
          <a:endParaRPr lang="ru-RU"/>
        </a:p>
      </dgm:t>
    </dgm:pt>
    <dgm:pt modelId="{E8175CDB-669E-44AD-8384-3668D0E81857}" type="sibTrans" cxnId="{D2E359AA-4B67-48D1-AF2B-70512A095BD0}">
      <dgm:prSet/>
      <dgm:spPr/>
      <dgm:t>
        <a:bodyPr/>
        <a:lstStyle/>
        <a:p>
          <a:endParaRPr lang="ru-RU"/>
        </a:p>
      </dgm:t>
    </dgm:pt>
    <dgm:pt modelId="{C242E7E8-2F08-495C-8BE3-4EFC0A50AE67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43 проекта</a:t>
          </a:r>
        </a:p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10,5 км</a:t>
          </a:r>
        </a:p>
      </dgm:t>
    </dgm:pt>
    <dgm:pt modelId="{4EE5C424-B569-40DC-BF30-F050B64A98A4}" type="parTrans" cxnId="{CC97AAC7-1A56-4133-ACBF-A19219536041}">
      <dgm:prSet/>
      <dgm:spPr/>
      <dgm:t>
        <a:bodyPr/>
        <a:lstStyle/>
        <a:p>
          <a:endParaRPr lang="ru-RU"/>
        </a:p>
      </dgm:t>
    </dgm:pt>
    <dgm:pt modelId="{552FCF46-EDAB-45B8-ADFD-05BDB6BA0304}" type="sibTrans" cxnId="{CC97AAC7-1A56-4133-ACBF-A19219536041}">
      <dgm:prSet/>
      <dgm:spPr/>
      <dgm:t>
        <a:bodyPr/>
        <a:lstStyle/>
        <a:p>
          <a:endParaRPr lang="ru-RU"/>
        </a:p>
      </dgm:t>
    </dgm:pt>
    <dgm:pt modelId="{97BF10D9-0151-4A2F-BA7A-7CA197CCA3A5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18 проектов</a:t>
          </a:r>
        </a:p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6,2 км</a:t>
          </a:r>
        </a:p>
      </dgm:t>
    </dgm:pt>
    <dgm:pt modelId="{84BDBFAD-B9B6-4D99-86B9-AC5861FAD4CE}" type="parTrans" cxnId="{08E25804-DABE-46EC-9E42-3260AFE153B3}">
      <dgm:prSet/>
      <dgm:spPr/>
      <dgm:t>
        <a:bodyPr/>
        <a:lstStyle/>
        <a:p>
          <a:endParaRPr lang="ru-RU"/>
        </a:p>
      </dgm:t>
    </dgm:pt>
    <dgm:pt modelId="{B6580151-BBA7-43EE-859A-AE80CDE6B100}" type="sibTrans" cxnId="{08E25804-DABE-46EC-9E42-3260AFE153B3}">
      <dgm:prSet/>
      <dgm:spPr/>
      <dgm:t>
        <a:bodyPr/>
        <a:lstStyle/>
        <a:p>
          <a:endParaRPr lang="ru-RU"/>
        </a:p>
      </dgm:t>
    </dgm:pt>
    <dgm:pt modelId="{1872A383-11C9-47F8-BC5B-06A27D7F5C1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86B70A86-8BF7-4BB7-A84B-24B7FE2D8CEE}" type="parTrans" cxnId="{A17D6243-01C9-4F23-9EE9-C9B9F271E346}">
      <dgm:prSet/>
      <dgm:spPr/>
      <dgm:t>
        <a:bodyPr/>
        <a:lstStyle/>
        <a:p>
          <a:endParaRPr lang="ru-RU"/>
        </a:p>
      </dgm:t>
    </dgm:pt>
    <dgm:pt modelId="{AA821AF7-7571-48AD-B471-4F9A50F33B8F}" type="sibTrans" cxnId="{A17D6243-01C9-4F23-9EE9-C9B9F271E346}">
      <dgm:prSet/>
      <dgm:spPr/>
      <dgm:t>
        <a:bodyPr/>
        <a:lstStyle/>
        <a:p>
          <a:endParaRPr lang="ru-RU"/>
        </a:p>
      </dgm:t>
    </dgm:pt>
    <dgm:pt modelId="{9470D0BB-596F-4742-85F4-35BCF723393C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Увеличение пропускной способности т/с для обеспечения приростов тепловой нагрузки</a:t>
          </a:r>
        </a:p>
      </dgm:t>
    </dgm:pt>
    <dgm:pt modelId="{88245AD9-14CA-4123-8CF0-1B2DFAAC9884}" type="parTrans" cxnId="{1CCAA144-6719-4416-BB58-5801DAF3892E}">
      <dgm:prSet/>
      <dgm:spPr/>
      <dgm:t>
        <a:bodyPr/>
        <a:lstStyle/>
        <a:p>
          <a:endParaRPr lang="ru-RU"/>
        </a:p>
      </dgm:t>
    </dgm:pt>
    <dgm:pt modelId="{52DD64D2-37E3-450E-B8F9-F6117BB57A1B}" type="sibTrans" cxnId="{1CCAA144-6719-4416-BB58-5801DAF3892E}">
      <dgm:prSet/>
      <dgm:spPr/>
      <dgm:t>
        <a:bodyPr/>
        <a:lstStyle/>
        <a:p>
          <a:endParaRPr lang="ru-RU"/>
        </a:p>
      </dgm:t>
    </dgm:pt>
    <dgm:pt modelId="{D56128CF-A52C-4E1B-A8BA-1E4C6FC6CDA0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A6E8A066-BD0E-4A0E-9CCC-1CEE5C8B5D1C}" type="parTrans" cxnId="{24C9793B-7C08-42EB-B5C0-68A69B05ADB3}">
      <dgm:prSet/>
      <dgm:spPr/>
      <dgm:t>
        <a:bodyPr/>
        <a:lstStyle/>
        <a:p>
          <a:endParaRPr lang="ru-RU"/>
        </a:p>
      </dgm:t>
    </dgm:pt>
    <dgm:pt modelId="{EC06B4F8-2328-4C6E-BFF6-1882ED9E2CCA}" type="sibTrans" cxnId="{24C9793B-7C08-42EB-B5C0-68A69B05ADB3}">
      <dgm:prSet/>
      <dgm:spPr/>
      <dgm:t>
        <a:bodyPr/>
        <a:lstStyle/>
        <a:p>
          <a:endParaRPr lang="ru-RU"/>
        </a:p>
      </dgm:t>
    </dgm:pt>
    <dgm:pt modelId="{136782B6-09AB-4060-A8A0-C05E4A35C5EE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 проектов </a:t>
          </a:r>
        </a:p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1,6 км</a:t>
          </a:r>
        </a:p>
      </dgm:t>
    </dgm:pt>
    <dgm:pt modelId="{8A00262C-36C8-49F1-918A-78CEBC53B1CD}" type="parTrans" cxnId="{9FC8E3DE-F2F9-4C79-B424-96B23E47379B}">
      <dgm:prSet/>
      <dgm:spPr/>
      <dgm:t>
        <a:bodyPr/>
        <a:lstStyle/>
        <a:p>
          <a:endParaRPr lang="ru-RU"/>
        </a:p>
      </dgm:t>
    </dgm:pt>
    <dgm:pt modelId="{DA1D30ED-CEBC-4F88-B257-3C51C72C5A2F}" type="sibTrans" cxnId="{9FC8E3DE-F2F9-4C79-B424-96B23E47379B}">
      <dgm:prSet/>
      <dgm:spPr/>
      <dgm:t>
        <a:bodyPr/>
        <a:lstStyle/>
        <a:p>
          <a:endParaRPr lang="ru-RU"/>
        </a:p>
      </dgm:t>
    </dgm:pt>
    <dgm:pt modelId="{E164AD4F-C6E1-4302-B21B-343FDF5C556A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A4851601-35FA-420F-AD94-053CE067B481}" type="parTrans" cxnId="{7BE66221-0166-4D02-BE12-0BE444365403}">
      <dgm:prSet/>
      <dgm:spPr/>
      <dgm:t>
        <a:bodyPr/>
        <a:lstStyle/>
        <a:p>
          <a:endParaRPr lang="ru-RU"/>
        </a:p>
      </dgm:t>
    </dgm:pt>
    <dgm:pt modelId="{30097694-7A10-4576-A60D-235B94987B09}" type="sibTrans" cxnId="{7BE66221-0166-4D02-BE12-0BE444365403}">
      <dgm:prSet/>
      <dgm:spPr/>
      <dgm:t>
        <a:bodyPr/>
        <a:lstStyle/>
        <a:p>
          <a:endParaRPr lang="ru-RU"/>
        </a:p>
      </dgm:t>
    </dgm:pt>
    <dgm:pt modelId="{501E93FA-7A0E-45F1-8495-25CD073490C0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7915BBA0-D9D6-4E00-B30A-FBE02942DF90}" type="parTrans" cxnId="{9617CAB0-D158-435C-AD5A-57AFE79878F8}">
      <dgm:prSet/>
      <dgm:spPr/>
      <dgm:t>
        <a:bodyPr/>
        <a:lstStyle/>
        <a:p>
          <a:endParaRPr lang="ru-RU"/>
        </a:p>
      </dgm:t>
    </dgm:pt>
    <dgm:pt modelId="{6153B118-B9E3-4F23-9239-61A4A4DDAC9E}" type="sibTrans" cxnId="{9617CAB0-D158-435C-AD5A-57AFE79878F8}">
      <dgm:prSet/>
      <dgm:spPr/>
      <dgm:t>
        <a:bodyPr/>
        <a:lstStyle/>
        <a:p>
          <a:endParaRPr lang="ru-RU"/>
        </a:p>
      </dgm:t>
    </dgm:pt>
    <dgm:pt modelId="{1D49B27E-93CD-4AC6-8495-00E67CF11456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Строительство   и реконструкция т/с для </a:t>
          </a:r>
          <a:r>
            <a:rPr lang="ru-RU" sz="900" b="0" dirty="0" err="1">
              <a:latin typeface="Arial" pitchFamily="34" charset="0"/>
              <a:cs typeface="Arial" pitchFamily="34" charset="0"/>
            </a:rPr>
            <a:t>перерас-пределения</a:t>
          </a:r>
          <a:r>
            <a:rPr lang="ru-RU" sz="900" b="0" dirty="0">
              <a:latin typeface="Arial" pitchFamily="34" charset="0"/>
              <a:cs typeface="Arial" pitchFamily="34" charset="0"/>
            </a:rPr>
            <a:t> тепловой нагрузки между источниками теплоты</a:t>
          </a:r>
        </a:p>
      </dgm:t>
    </dgm:pt>
    <dgm:pt modelId="{8A97F0D0-E083-42DA-AC55-76C9DD0628E4}" type="parTrans" cxnId="{789D338B-41BD-48A5-A86E-9639B3CFB2D3}">
      <dgm:prSet/>
      <dgm:spPr/>
      <dgm:t>
        <a:bodyPr/>
        <a:lstStyle/>
        <a:p>
          <a:endParaRPr lang="ru-RU"/>
        </a:p>
      </dgm:t>
    </dgm:pt>
    <dgm:pt modelId="{DE43E6AA-171E-4251-BBDD-6AE081BD954E}" type="sibTrans" cxnId="{789D338B-41BD-48A5-A86E-9639B3CFB2D3}">
      <dgm:prSet/>
      <dgm:spPr/>
      <dgm:t>
        <a:bodyPr/>
        <a:lstStyle/>
        <a:p>
          <a:endParaRPr lang="ru-RU"/>
        </a:p>
      </dgm:t>
    </dgm:pt>
    <dgm:pt modelId="{FE331E54-605B-4FAE-B466-E1E3EBE49FFA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7C959F65-AFD8-4CCF-8E96-64976884D95D}" type="parTrans" cxnId="{B8F8E5E7-A1DB-4A44-9AD7-1BAC852D3DAB}">
      <dgm:prSet/>
      <dgm:spPr/>
      <dgm:t>
        <a:bodyPr/>
        <a:lstStyle/>
        <a:p>
          <a:endParaRPr lang="ru-RU"/>
        </a:p>
      </dgm:t>
    </dgm:pt>
    <dgm:pt modelId="{FEF66A8A-AA2D-4C1F-88DD-25291DBC115D}" type="sibTrans" cxnId="{B8F8E5E7-A1DB-4A44-9AD7-1BAC852D3DAB}">
      <dgm:prSet/>
      <dgm:spPr/>
      <dgm:t>
        <a:bodyPr/>
        <a:lstStyle/>
        <a:p>
          <a:endParaRPr lang="ru-RU"/>
        </a:p>
      </dgm:t>
    </dgm:pt>
    <dgm:pt modelId="{79272D2D-FD12-4C8E-A28A-4E2214D1155C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411601A3-C357-476E-9515-57EA41CE4647}" type="parTrans" cxnId="{3A8E79D8-3AE0-4210-914D-2AF7282A29E9}">
      <dgm:prSet/>
      <dgm:spPr/>
      <dgm:t>
        <a:bodyPr/>
        <a:lstStyle/>
        <a:p>
          <a:endParaRPr lang="ru-RU"/>
        </a:p>
      </dgm:t>
    </dgm:pt>
    <dgm:pt modelId="{FD3A1972-1559-42D4-BF6B-D1C66D5A9CB6}" type="sibTrans" cxnId="{3A8E79D8-3AE0-4210-914D-2AF7282A29E9}">
      <dgm:prSet/>
      <dgm:spPr/>
      <dgm:t>
        <a:bodyPr/>
        <a:lstStyle/>
        <a:p>
          <a:endParaRPr lang="ru-RU"/>
        </a:p>
      </dgm:t>
    </dgm:pt>
    <dgm:pt modelId="{EF59A0F8-C4FD-45A3-9568-39AFF8A943AE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EB45999B-F4D1-4672-846C-30F9B6047EB5}" type="parTrans" cxnId="{95040BC6-722C-4112-9F45-35A1444064D0}">
      <dgm:prSet/>
      <dgm:spPr/>
      <dgm:t>
        <a:bodyPr/>
        <a:lstStyle/>
        <a:p>
          <a:endParaRPr lang="ru-RU"/>
        </a:p>
      </dgm:t>
    </dgm:pt>
    <dgm:pt modelId="{02C320A7-8338-41D1-B5CE-79CDC2B7A705}" type="sibTrans" cxnId="{95040BC6-722C-4112-9F45-35A1444064D0}">
      <dgm:prSet/>
      <dgm:spPr/>
      <dgm:t>
        <a:bodyPr/>
        <a:lstStyle/>
        <a:p>
          <a:endParaRPr lang="ru-RU"/>
        </a:p>
      </dgm:t>
    </dgm:pt>
    <dgm:pt modelId="{C964725A-E4E0-4342-87A8-EF5080889175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  <a:endParaRPr lang="ru-RU" sz="1000" b="0" dirty="0">
            <a:latin typeface="Arial" pitchFamily="34" charset="0"/>
            <a:cs typeface="Arial" pitchFamily="34" charset="0"/>
          </a:endParaRPr>
        </a:p>
      </dgm:t>
    </dgm:pt>
    <dgm:pt modelId="{B5A8136B-B3B7-4F4E-BC5D-440B584DD16F}" type="parTrans" cxnId="{4388ADFE-0365-4429-8E2E-7004E3F43CA7}">
      <dgm:prSet/>
      <dgm:spPr/>
      <dgm:t>
        <a:bodyPr/>
        <a:lstStyle/>
        <a:p>
          <a:endParaRPr lang="ru-RU"/>
        </a:p>
      </dgm:t>
    </dgm:pt>
    <dgm:pt modelId="{A8CAAFBA-3256-4186-9207-2C9B9BABD5FB}" type="sibTrans" cxnId="{4388ADFE-0365-4429-8E2E-7004E3F43CA7}">
      <dgm:prSet/>
      <dgm:spPr/>
      <dgm:t>
        <a:bodyPr/>
        <a:lstStyle/>
        <a:p>
          <a:endParaRPr lang="ru-RU"/>
        </a:p>
      </dgm:t>
    </dgm:pt>
    <dgm:pt modelId="{95AD971E-67EB-4783-BCB3-A44058FF3383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Реконструкция тепловых сетей в целях снижения уровня износа</a:t>
          </a:r>
        </a:p>
      </dgm:t>
    </dgm:pt>
    <dgm:pt modelId="{7E353968-AA7E-415C-A23F-57147CAD8E35}" type="parTrans" cxnId="{E08956E0-273E-4DE1-BA1B-5CE8C3F6481C}">
      <dgm:prSet/>
      <dgm:spPr/>
      <dgm:t>
        <a:bodyPr/>
        <a:lstStyle/>
        <a:p>
          <a:endParaRPr lang="ru-RU"/>
        </a:p>
      </dgm:t>
    </dgm:pt>
    <dgm:pt modelId="{8CFB6C2F-D524-479E-8D37-22A545D99121}" type="sibTrans" cxnId="{E08956E0-273E-4DE1-BA1B-5CE8C3F6481C}">
      <dgm:prSet/>
      <dgm:spPr/>
      <dgm:t>
        <a:bodyPr/>
        <a:lstStyle/>
        <a:p>
          <a:endParaRPr lang="ru-RU"/>
        </a:p>
      </dgm:t>
    </dgm:pt>
    <dgm:pt modelId="{32B5BB5B-ECC2-448F-9834-06B7297CAA66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</dgm:t>
    </dgm:pt>
    <dgm:pt modelId="{A11A06EB-EF77-428A-8DF4-32946C3CC1FF}" type="parTrans" cxnId="{1C0984F6-0C8F-4FB3-9499-C3940021C551}">
      <dgm:prSet/>
      <dgm:spPr/>
      <dgm:t>
        <a:bodyPr/>
        <a:lstStyle/>
        <a:p>
          <a:endParaRPr lang="ru-RU"/>
        </a:p>
      </dgm:t>
    </dgm:pt>
    <dgm:pt modelId="{5903875E-7757-4298-8DE2-925745AA9523}" type="sibTrans" cxnId="{1C0984F6-0C8F-4FB3-9499-C3940021C551}">
      <dgm:prSet/>
      <dgm:spPr/>
      <dgm:t>
        <a:bodyPr/>
        <a:lstStyle/>
        <a:p>
          <a:endParaRPr lang="ru-RU"/>
        </a:p>
      </dgm:t>
    </dgm:pt>
    <dgm:pt modelId="{92C15487-B9D9-4ADA-AFE3-188652438DAB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</dgm:t>
    </dgm:pt>
    <dgm:pt modelId="{72AB0D78-7A2B-4A31-9C0C-4E83539080B1}" type="parTrans" cxnId="{1BD846A6-A000-4BAE-8E18-7820EFF2C28E}">
      <dgm:prSet/>
      <dgm:spPr/>
      <dgm:t>
        <a:bodyPr/>
        <a:lstStyle/>
        <a:p>
          <a:endParaRPr lang="ru-RU"/>
        </a:p>
      </dgm:t>
    </dgm:pt>
    <dgm:pt modelId="{4F9036AF-8933-4952-BF56-8319B8881C61}" type="sibTrans" cxnId="{1BD846A6-A000-4BAE-8E18-7820EFF2C28E}">
      <dgm:prSet/>
      <dgm:spPr/>
      <dgm:t>
        <a:bodyPr/>
        <a:lstStyle/>
        <a:p>
          <a:endParaRPr lang="ru-RU"/>
        </a:p>
      </dgm:t>
    </dgm:pt>
    <dgm:pt modelId="{720A2621-048F-41E4-ADA0-315FC875F5EE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</dgm:t>
    </dgm:pt>
    <dgm:pt modelId="{00F57F0F-14FB-4629-A7E3-104D676CECD6}" type="parTrans" cxnId="{57A13983-0BFE-4E2E-82CB-E87F7CC00856}">
      <dgm:prSet/>
      <dgm:spPr/>
      <dgm:t>
        <a:bodyPr/>
        <a:lstStyle/>
        <a:p>
          <a:endParaRPr lang="ru-RU"/>
        </a:p>
      </dgm:t>
    </dgm:pt>
    <dgm:pt modelId="{DDD66802-F896-440A-B334-1777A4A7605A}" type="sibTrans" cxnId="{57A13983-0BFE-4E2E-82CB-E87F7CC00856}">
      <dgm:prSet/>
      <dgm:spPr/>
      <dgm:t>
        <a:bodyPr/>
        <a:lstStyle/>
        <a:p>
          <a:endParaRPr lang="ru-RU"/>
        </a:p>
      </dgm:t>
    </dgm:pt>
    <dgm:pt modelId="{308A2C72-3E42-46E6-BF12-F33007ADA900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</dgm:t>
    </dgm:pt>
    <dgm:pt modelId="{2EA6C52C-F5D7-40CE-A732-1AEF3BF7DC06}" type="parTrans" cxnId="{2ECC7445-A94E-4A5F-8E7C-B5F312F733C6}">
      <dgm:prSet/>
      <dgm:spPr/>
      <dgm:t>
        <a:bodyPr/>
        <a:lstStyle/>
        <a:p>
          <a:endParaRPr lang="ru-RU"/>
        </a:p>
      </dgm:t>
    </dgm:pt>
    <dgm:pt modelId="{6F35A7BD-2DCC-411F-95D6-4EE94761061F}" type="sibTrans" cxnId="{2ECC7445-A94E-4A5F-8E7C-B5F312F733C6}">
      <dgm:prSet/>
      <dgm:spPr/>
      <dgm:t>
        <a:bodyPr/>
        <a:lstStyle/>
        <a:p>
          <a:endParaRPr lang="ru-RU"/>
        </a:p>
      </dgm:t>
    </dgm:pt>
    <dgm:pt modelId="{FAF50BE5-312D-48A8-A26D-E79FFB5D04C2}">
      <dgm:prSet phldrT="[Текст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Реконструкция ЦТП в целях снижения уровня износа</a:t>
          </a:r>
        </a:p>
      </dgm:t>
    </dgm:pt>
    <dgm:pt modelId="{70B1F1D0-34F9-4823-88CF-6560EAB1D7A6}" type="parTrans" cxnId="{46D58D7C-B29D-4C41-9250-1C7BFB30DB57}">
      <dgm:prSet/>
      <dgm:spPr/>
      <dgm:t>
        <a:bodyPr/>
        <a:lstStyle/>
        <a:p>
          <a:endParaRPr lang="ru-RU"/>
        </a:p>
      </dgm:t>
    </dgm:pt>
    <dgm:pt modelId="{E342DCB0-021C-4CD5-BF92-EA433BACBB86}" type="sibTrans" cxnId="{46D58D7C-B29D-4C41-9250-1C7BFB30DB57}">
      <dgm:prSet/>
      <dgm:spPr/>
      <dgm:t>
        <a:bodyPr/>
        <a:lstStyle/>
        <a:p>
          <a:endParaRPr lang="ru-RU"/>
        </a:p>
      </dgm:t>
    </dgm:pt>
    <dgm:pt modelId="{0B711173-9242-4BB3-B2B3-1A5D72A9076D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</dgm:t>
    </dgm:pt>
    <dgm:pt modelId="{CAA527A4-C667-4A20-AAAC-5C130FE75F7A}" type="parTrans" cxnId="{D5B81F0B-1616-4D06-BDA2-D3E28BA9C950}">
      <dgm:prSet/>
      <dgm:spPr/>
      <dgm:t>
        <a:bodyPr/>
        <a:lstStyle/>
        <a:p>
          <a:endParaRPr lang="ru-RU"/>
        </a:p>
      </dgm:t>
    </dgm:pt>
    <dgm:pt modelId="{8773DD37-D8AF-408E-901D-D0A9B94D1234}" type="sibTrans" cxnId="{D5B81F0B-1616-4D06-BDA2-D3E28BA9C950}">
      <dgm:prSet/>
      <dgm:spPr/>
      <dgm:t>
        <a:bodyPr/>
        <a:lstStyle/>
        <a:p>
          <a:endParaRPr lang="ru-RU"/>
        </a:p>
      </dgm:t>
    </dgm:pt>
    <dgm:pt modelId="{21F03E39-DC35-4316-A389-D98DC49A03F7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DC1998D3-40E5-4D8F-9D94-30236FFBA814}" type="parTrans" cxnId="{44EB85B0-9AA1-4BBB-A4D6-1937E53A67D0}">
      <dgm:prSet/>
      <dgm:spPr/>
      <dgm:t>
        <a:bodyPr/>
        <a:lstStyle/>
        <a:p>
          <a:endParaRPr lang="ru-RU"/>
        </a:p>
      </dgm:t>
    </dgm:pt>
    <dgm:pt modelId="{A88CF4C0-EEED-4BA8-B106-11014CD4BD01}" type="sibTrans" cxnId="{44EB85B0-9AA1-4BBB-A4D6-1937E53A67D0}">
      <dgm:prSet/>
      <dgm:spPr/>
      <dgm:t>
        <a:bodyPr/>
        <a:lstStyle/>
        <a:p>
          <a:endParaRPr lang="ru-RU"/>
        </a:p>
      </dgm:t>
    </dgm:pt>
    <dgm:pt modelId="{33A12596-C4C1-4082-8169-7BC975CEEA89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8379D537-5038-41D6-A9B9-A4B555873302}" type="parTrans" cxnId="{52885968-AB34-49D2-A749-26759DAB588C}">
      <dgm:prSet/>
      <dgm:spPr/>
      <dgm:t>
        <a:bodyPr/>
        <a:lstStyle/>
        <a:p>
          <a:endParaRPr lang="ru-RU"/>
        </a:p>
      </dgm:t>
    </dgm:pt>
    <dgm:pt modelId="{34E18063-7A70-46C3-9DA9-FDAC58DF2AB4}" type="sibTrans" cxnId="{52885968-AB34-49D2-A749-26759DAB588C}">
      <dgm:prSet/>
      <dgm:spPr/>
      <dgm:t>
        <a:bodyPr/>
        <a:lstStyle/>
        <a:p>
          <a:endParaRPr lang="ru-RU"/>
        </a:p>
      </dgm:t>
    </dgm:pt>
    <dgm:pt modelId="{B06CF606-C08B-48F5-B8BF-D6B80BE48170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EE59B425-ED49-413A-BA40-02BB156CFC72}" type="parTrans" cxnId="{82F35439-4977-4D1C-B42A-006BA9E92C77}">
      <dgm:prSet/>
      <dgm:spPr/>
      <dgm:t>
        <a:bodyPr/>
        <a:lstStyle/>
        <a:p>
          <a:endParaRPr lang="ru-RU"/>
        </a:p>
      </dgm:t>
    </dgm:pt>
    <dgm:pt modelId="{A7EFDF0C-C26C-4BAE-8BF0-76C7AD5E6A3A}" type="sibTrans" cxnId="{82F35439-4977-4D1C-B42A-006BA9E92C77}">
      <dgm:prSet/>
      <dgm:spPr/>
      <dgm:t>
        <a:bodyPr/>
        <a:lstStyle/>
        <a:p>
          <a:endParaRPr lang="ru-RU"/>
        </a:p>
      </dgm:t>
    </dgm:pt>
    <dgm:pt modelId="{DB03278A-3A7D-4D97-9241-C22EF077A766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900" b="0" dirty="0">
              <a:latin typeface="Arial" pitchFamily="34" charset="0"/>
              <a:cs typeface="Arial" pitchFamily="34" charset="0"/>
            </a:rPr>
            <a:t>Строительство и реконструкция т/с для обеспечения нормативной надежности и повышения эффективности работы СЦТ </a:t>
          </a:r>
        </a:p>
      </dgm:t>
    </dgm:pt>
    <dgm:pt modelId="{F350BAA9-E5D3-44F4-B129-328D499ADF5C}" type="parTrans" cxnId="{A567873D-3BB4-4992-AD84-CE3081369FEF}">
      <dgm:prSet/>
      <dgm:spPr/>
      <dgm:t>
        <a:bodyPr/>
        <a:lstStyle/>
        <a:p>
          <a:endParaRPr lang="ru-RU"/>
        </a:p>
      </dgm:t>
    </dgm:pt>
    <dgm:pt modelId="{76B0F7F6-1686-45C4-B5DD-2083B2E14A51}" type="sibTrans" cxnId="{A567873D-3BB4-4992-AD84-CE3081369FEF}">
      <dgm:prSet/>
      <dgm:spPr/>
      <dgm:t>
        <a:bodyPr/>
        <a:lstStyle/>
        <a:p>
          <a:endParaRPr lang="ru-RU"/>
        </a:p>
      </dgm:t>
    </dgm:pt>
    <dgm:pt modelId="{397B08B3-B0B5-4764-85A3-DD5506A5A44E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gm:t>
    </dgm:pt>
    <dgm:pt modelId="{8A05875A-589A-4D5A-86AF-ABC5320C2AF3}" type="parTrans" cxnId="{C183FAD8-9882-42BD-AD6C-001EC06D82E5}">
      <dgm:prSet/>
      <dgm:spPr/>
      <dgm:t>
        <a:bodyPr/>
        <a:lstStyle/>
        <a:p>
          <a:endParaRPr lang="ru-RU"/>
        </a:p>
      </dgm:t>
    </dgm:pt>
    <dgm:pt modelId="{C2F3F2DF-261C-4586-B885-25AD121AF6AF}" type="sibTrans" cxnId="{C183FAD8-9882-42BD-AD6C-001EC06D82E5}">
      <dgm:prSet/>
      <dgm:spPr/>
      <dgm:t>
        <a:bodyPr/>
        <a:lstStyle/>
        <a:p>
          <a:endParaRPr lang="ru-RU"/>
        </a:p>
      </dgm:t>
    </dgm:pt>
    <dgm:pt modelId="{271B27FC-A5AC-49C8-994A-5476BBCC4AE4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 проекта</a:t>
          </a:r>
        </a:p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0,2 км</a:t>
          </a:r>
        </a:p>
      </dgm:t>
    </dgm:pt>
    <dgm:pt modelId="{A870A5F9-4CE2-4A0B-8E78-A2A925C41191}" type="parTrans" cxnId="{4F49DD19-FBE8-4B75-83C6-799FA3555896}">
      <dgm:prSet/>
      <dgm:spPr/>
      <dgm:t>
        <a:bodyPr/>
        <a:lstStyle/>
        <a:p>
          <a:endParaRPr lang="ru-RU"/>
        </a:p>
      </dgm:t>
    </dgm:pt>
    <dgm:pt modelId="{7F84E7B8-8CA3-4610-BEC1-7468A8E023E6}" type="sibTrans" cxnId="{4F49DD19-FBE8-4B75-83C6-799FA3555896}">
      <dgm:prSet/>
      <dgm:spPr/>
      <dgm:t>
        <a:bodyPr/>
        <a:lstStyle/>
        <a:p>
          <a:endParaRPr lang="ru-RU"/>
        </a:p>
      </dgm:t>
    </dgm:pt>
    <dgm:pt modelId="{DCD7209E-80B9-4322-8B09-42C3BFF275E1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0,03 км</a:t>
          </a:r>
        </a:p>
      </dgm:t>
    </dgm:pt>
    <dgm:pt modelId="{61E68745-EEED-4334-94FD-5FE11D2B99E7}" type="parTrans" cxnId="{0EE0E775-1408-4DB1-AE0A-71F3FF0E6A51}">
      <dgm:prSet/>
      <dgm:spPr/>
      <dgm:t>
        <a:bodyPr/>
        <a:lstStyle/>
        <a:p>
          <a:endParaRPr lang="ru-RU"/>
        </a:p>
      </dgm:t>
    </dgm:pt>
    <dgm:pt modelId="{7A3B170F-156E-4D1F-A3BE-BAD66D55203A}" type="sibTrans" cxnId="{0EE0E775-1408-4DB1-AE0A-71F3FF0E6A51}">
      <dgm:prSet/>
      <dgm:spPr/>
      <dgm:t>
        <a:bodyPr/>
        <a:lstStyle/>
        <a:p>
          <a:endParaRPr lang="ru-RU"/>
        </a:p>
      </dgm:t>
    </dgm:pt>
    <dgm:pt modelId="{4EE7F7C5-DEDE-4A42-B6B9-4C7F88752CA7}">
      <dgm:prSet phldrT="[Текст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 проекта</a:t>
          </a:r>
        </a:p>
        <a:p>
          <a:r>
            <a:rPr lang="ru-RU" sz="1050" b="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0,2 км</a:t>
          </a:r>
        </a:p>
      </dgm:t>
    </dgm:pt>
    <dgm:pt modelId="{38C9D707-D5D2-4ED0-BB02-5E19ECD4422D}" type="parTrans" cxnId="{F247EE6F-4EA0-48DB-BB81-06FB791B6A62}">
      <dgm:prSet/>
      <dgm:spPr/>
      <dgm:t>
        <a:bodyPr/>
        <a:lstStyle/>
        <a:p>
          <a:endParaRPr lang="ru-RU"/>
        </a:p>
      </dgm:t>
    </dgm:pt>
    <dgm:pt modelId="{39C74D67-7F0D-4DD6-B55D-EBF019E88172}" type="sibTrans" cxnId="{F247EE6F-4EA0-48DB-BB81-06FB791B6A62}">
      <dgm:prSet/>
      <dgm:spPr/>
      <dgm:t>
        <a:bodyPr/>
        <a:lstStyle/>
        <a:p>
          <a:endParaRPr lang="ru-RU"/>
        </a:p>
      </dgm:t>
    </dgm:pt>
    <dgm:pt modelId="{42C5C91C-B73A-4D83-98DE-8E7954C80976}" type="pres">
      <dgm:prSet presAssocID="{177CB494-1364-49D3-98C0-50DC85175A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BDBB39-7E9D-456B-A85C-B9DE920D7D5D}" type="pres">
      <dgm:prSet presAssocID="{5CC56D55-2DB1-433C-B375-25130FD3C27D}" presName="vertOne" presStyleCnt="0"/>
      <dgm:spPr/>
    </dgm:pt>
    <dgm:pt modelId="{883EA279-0A65-49CF-AC32-A91D701452A8}" type="pres">
      <dgm:prSet presAssocID="{5CC56D55-2DB1-433C-B375-25130FD3C27D}" presName="txOne" presStyleLbl="node0" presStyleIdx="0" presStyleCnt="7" custScaleX="97888" custScaleY="289880">
        <dgm:presLayoutVars>
          <dgm:chPref val="3"/>
        </dgm:presLayoutVars>
      </dgm:prSet>
      <dgm:spPr/>
    </dgm:pt>
    <dgm:pt modelId="{3C678FFB-1F9D-4873-B578-C482D6002B20}" type="pres">
      <dgm:prSet presAssocID="{5CC56D55-2DB1-433C-B375-25130FD3C27D}" presName="parTransOne" presStyleCnt="0"/>
      <dgm:spPr/>
    </dgm:pt>
    <dgm:pt modelId="{3090BA56-E314-4AAF-A4AD-9FAE335EF467}" type="pres">
      <dgm:prSet presAssocID="{5CC56D55-2DB1-433C-B375-25130FD3C27D}" presName="horzOne" presStyleCnt="0"/>
      <dgm:spPr/>
    </dgm:pt>
    <dgm:pt modelId="{D546019E-176C-418A-B956-AE9E8A75EAC0}" type="pres">
      <dgm:prSet presAssocID="{BD8E1633-A872-42FE-ABFA-25954F22AD9A}" presName="vertTwo" presStyleCnt="0"/>
      <dgm:spPr/>
    </dgm:pt>
    <dgm:pt modelId="{D3059D11-3B81-4B30-8F3D-52E4A15BBC3E}" type="pres">
      <dgm:prSet presAssocID="{BD8E1633-A872-42FE-ABFA-25954F22AD9A}" presName="txTwo" presStyleLbl="node2" presStyleIdx="0" presStyleCnt="7" custScaleX="97893">
        <dgm:presLayoutVars>
          <dgm:chPref val="3"/>
        </dgm:presLayoutVars>
      </dgm:prSet>
      <dgm:spPr/>
    </dgm:pt>
    <dgm:pt modelId="{0D689254-4BE6-44AD-AC2D-5055814B9A8C}" type="pres">
      <dgm:prSet presAssocID="{BD8E1633-A872-42FE-ABFA-25954F22AD9A}" presName="parTransTwo" presStyleCnt="0"/>
      <dgm:spPr/>
    </dgm:pt>
    <dgm:pt modelId="{036DBA0A-7DFB-4B47-B06B-332D1CB7721C}" type="pres">
      <dgm:prSet presAssocID="{BD8E1633-A872-42FE-ABFA-25954F22AD9A}" presName="horzTwo" presStyleCnt="0"/>
      <dgm:spPr/>
    </dgm:pt>
    <dgm:pt modelId="{5E721491-447D-4A20-8979-6866D3850B5F}" type="pres">
      <dgm:prSet presAssocID="{279794E2-0092-49EB-AE03-A5F6D1860B4E}" presName="vertThree" presStyleCnt="0"/>
      <dgm:spPr/>
    </dgm:pt>
    <dgm:pt modelId="{8FBB6B0B-C60C-4E1B-BC52-F9744702B552}" type="pres">
      <dgm:prSet presAssocID="{279794E2-0092-49EB-AE03-A5F6D1860B4E}" presName="txThree" presStyleLbl="node3" presStyleIdx="0" presStyleCnt="7" custScaleX="98181">
        <dgm:presLayoutVars>
          <dgm:chPref val="3"/>
        </dgm:presLayoutVars>
      </dgm:prSet>
      <dgm:spPr/>
    </dgm:pt>
    <dgm:pt modelId="{047951AB-BFEF-427F-A1FF-DA604024CE1A}" type="pres">
      <dgm:prSet presAssocID="{279794E2-0092-49EB-AE03-A5F6D1860B4E}" presName="parTransThree" presStyleCnt="0"/>
      <dgm:spPr/>
    </dgm:pt>
    <dgm:pt modelId="{DF6CEA02-C4CC-47F5-9C76-57456D4FAC54}" type="pres">
      <dgm:prSet presAssocID="{279794E2-0092-49EB-AE03-A5F6D1860B4E}" presName="horzThree" presStyleCnt="0"/>
      <dgm:spPr/>
    </dgm:pt>
    <dgm:pt modelId="{49681D71-AB67-40D3-BC17-0C6E1D790CF4}" type="pres">
      <dgm:prSet presAssocID="{52695E91-F7A7-4001-B54A-490BA765BC88}" presName="vertFour" presStyleCnt="0">
        <dgm:presLayoutVars>
          <dgm:chPref val="3"/>
        </dgm:presLayoutVars>
      </dgm:prSet>
      <dgm:spPr/>
    </dgm:pt>
    <dgm:pt modelId="{C9D9DF8B-E600-4E63-B492-CBE9E31E3C12}" type="pres">
      <dgm:prSet presAssocID="{52695E91-F7A7-4001-B54A-490BA765BC88}" presName="txFour" presStyleLbl="node4" presStyleIdx="0" presStyleCnt="14" custScaleX="100563">
        <dgm:presLayoutVars>
          <dgm:chPref val="3"/>
        </dgm:presLayoutVars>
      </dgm:prSet>
      <dgm:spPr/>
    </dgm:pt>
    <dgm:pt modelId="{A774A42C-3847-49B8-8B3B-BF80EC71EE5E}" type="pres">
      <dgm:prSet presAssocID="{52695E91-F7A7-4001-B54A-490BA765BC88}" presName="parTransFour" presStyleCnt="0"/>
      <dgm:spPr/>
    </dgm:pt>
    <dgm:pt modelId="{4825AA7F-321A-44FF-99E5-A69C41F9E106}" type="pres">
      <dgm:prSet presAssocID="{52695E91-F7A7-4001-B54A-490BA765BC88}" presName="horzFour" presStyleCnt="0"/>
      <dgm:spPr/>
    </dgm:pt>
    <dgm:pt modelId="{78553490-D8E3-4298-9EF0-CF5F9336FE3E}" type="pres">
      <dgm:prSet presAssocID="{0824FF53-CE9D-4C64-B528-92A4773368C1}" presName="vertFour" presStyleCnt="0">
        <dgm:presLayoutVars>
          <dgm:chPref val="3"/>
        </dgm:presLayoutVars>
      </dgm:prSet>
      <dgm:spPr/>
    </dgm:pt>
    <dgm:pt modelId="{C02C7407-FEF7-48CD-9E72-AFD8B6796B2E}" type="pres">
      <dgm:prSet presAssocID="{0824FF53-CE9D-4C64-B528-92A4773368C1}" presName="txFour" presStyleLbl="node4" presStyleIdx="1" presStyleCnt="14" custScaleX="115349">
        <dgm:presLayoutVars>
          <dgm:chPref val="3"/>
        </dgm:presLayoutVars>
      </dgm:prSet>
      <dgm:spPr/>
    </dgm:pt>
    <dgm:pt modelId="{A00DC6EC-C9F1-4A61-808E-C01A5B1D781C}" type="pres">
      <dgm:prSet presAssocID="{0824FF53-CE9D-4C64-B528-92A4773368C1}" presName="horzFour" presStyleCnt="0"/>
      <dgm:spPr/>
    </dgm:pt>
    <dgm:pt modelId="{9219013F-E5FD-4D2D-A4FD-D59723989CFA}" type="pres">
      <dgm:prSet presAssocID="{B8072A11-133B-4AD5-8EB4-BB9AB38B19A8}" presName="sibSpaceOne" presStyleCnt="0"/>
      <dgm:spPr/>
    </dgm:pt>
    <dgm:pt modelId="{183834EB-190E-499E-A71E-010C5DE601C7}" type="pres">
      <dgm:prSet presAssocID="{008E0083-058B-491E-8FD5-E4D836B3749D}" presName="vertOne" presStyleCnt="0"/>
      <dgm:spPr/>
    </dgm:pt>
    <dgm:pt modelId="{A7CB9424-82E8-4A13-977B-578E049BE091}" type="pres">
      <dgm:prSet presAssocID="{008E0083-058B-491E-8FD5-E4D836B3749D}" presName="txOne" presStyleLbl="node0" presStyleIdx="1" presStyleCnt="7" custScaleX="100001" custScaleY="290193">
        <dgm:presLayoutVars>
          <dgm:chPref val="3"/>
        </dgm:presLayoutVars>
      </dgm:prSet>
      <dgm:spPr/>
    </dgm:pt>
    <dgm:pt modelId="{A7B43246-C701-4FE3-8807-7CDBCB400C2B}" type="pres">
      <dgm:prSet presAssocID="{008E0083-058B-491E-8FD5-E4D836B3749D}" presName="parTransOne" presStyleCnt="0"/>
      <dgm:spPr/>
    </dgm:pt>
    <dgm:pt modelId="{C80D532D-D982-4FF5-BA11-1EC78D6D6C38}" type="pres">
      <dgm:prSet presAssocID="{008E0083-058B-491E-8FD5-E4D836B3749D}" presName="horzOne" presStyleCnt="0"/>
      <dgm:spPr/>
    </dgm:pt>
    <dgm:pt modelId="{FDB866D6-6DC0-41BA-BCF8-2BC89AD13C6D}" type="pres">
      <dgm:prSet presAssocID="{B150E58C-FF90-4DC1-B5C6-C625694C881F}" presName="vertTwo" presStyleCnt="0"/>
      <dgm:spPr/>
    </dgm:pt>
    <dgm:pt modelId="{CF5F1D40-FA74-4E9C-9F2A-CFD84CBB47AB}" type="pres">
      <dgm:prSet presAssocID="{B150E58C-FF90-4DC1-B5C6-C625694C881F}" presName="txTwo" presStyleLbl="node2" presStyleIdx="1" presStyleCnt="7">
        <dgm:presLayoutVars>
          <dgm:chPref val="3"/>
        </dgm:presLayoutVars>
      </dgm:prSet>
      <dgm:spPr/>
    </dgm:pt>
    <dgm:pt modelId="{544C4E68-9102-48B3-9007-E0B140A1ADD7}" type="pres">
      <dgm:prSet presAssocID="{B150E58C-FF90-4DC1-B5C6-C625694C881F}" presName="parTransTwo" presStyleCnt="0"/>
      <dgm:spPr/>
    </dgm:pt>
    <dgm:pt modelId="{B565D8CA-AE4C-4B0E-AF47-6DBAB11CFC4D}" type="pres">
      <dgm:prSet presAssocID="{B150E58C-FF90-4DC1-B5C6-C625694C881F}" presName="horzTwo" presStyleCnt="0"/>
      <dgm:spPr/>
    </dgm:pt>
    <dgm:pt modelId="{156B537D-2F26-4D50-99A9-8F8A55C51CE1}" type="pres">
      <dgm:prSet presAssocID="{C242E7E8-2F08-495C-8BE3-4EFC0A50AE67}" presName="vertThree" presStyleCnt="0"/>
      <dgm:spPr/>
    </dgm:pt>
    <dgm:pt modelId="{4F2C2082-45AC-463E-896B-15392E31A205}" type="pres">
      <dgm:prSet presAssocID="{C242E7E8-2F08-495C-8BE3-4EFC0A50AE67}" presName="txThree" presStyleLbl="node3" presStyleIdx="1" presStyleCnt="7">
        <dgm:presLayoutVars>
          <dgm:chPref val="3"/>
        </dgm:presLayoutVars>
      </dgm:prSet>
      <dgm:spPr/>
    </dgm:pt>
    <dgm:pt modelId="{1FC6D4D1-4F0A-434E-9198-162DB6C23714}" type="pres">
      <dgm:prSet presAssocID="{C242E7E8-2F08-495C-8BE3-4EFC0A50AE67}" presName="parTransThree" presStyleCnt="0"/>
      <dgm:spPr/>
    </dgm:pt>
    <dgm:pt modelId="{0F797A7A-21D3-42E4-924E-BD1B785091C7}" type="pres">
      <dgm:prSet presAssocID="{C242E7E8-2F08-495C-8BE3-4EFC0A50AE67}" presName="horzThree" presStyleCnt="0"/>
      <dgm:spPr/>
    </dgm:pt>
    <dgm:pt modelId="{016A6FC0-8CC8-42FF-8E6A-30A92EE1BE40}" type="pres">
      <dgm:prSet presAssocID="{97BF10D9-0151-4A2F-BA7A-7CA197CCA3A5}" presName="vertFour" presStyleCnt="0">
        <dgm:presLayoutVars>
          <dgm:chPref val="3"/>
        </dgm:presLayoutVars>
      </dgm:prSet>
      <dgm:spPr/>
    </dgm:pt>
    <dgm:pt modelId="{C90EFAED-BAB1-42AE-900A-9C4F2B5583FF}" type="pres">
      <dgm:prSet presAssocID="{97BF10D9-0151-4A2F-BA7A-7CA197CCA3A5}" presName="txFour" presStyleLbl="node4" presStyleIdx="2" presStyleCnt="14">
        <dgm:presLayoutVars>
          <dgm:chPref val="3"/>
        </dgm:presLayoutVars>
      </dgm:prSet>
      <dgm:spPr/>
    </dgm:pt>
    <dgm:pt modelId="{C507428E-F6B0-4E22-BA8C-59FD17F08681}" type="pres">
      <dgm:prSet presAssocID="{97BF10D9-0151-4A2F-BA7A-7CA197CCA3A5}" presName="parTransFour" presStyleCnt="0"/>
      <dgm:spPr/>
    </dgm:pt>
    <dgm:pt modelId="{D2BB2561-58D7-4439-A9BE-5AD60F937127}" type="pres">
      <dgm:prSet presAssocID="{97BF10D9-0151-4A2F-BA7A-7CA197CCA3A5}" presName="horzFour" presStyleCnt="0"/>
      <dgm:spPr/>
    </dgm:pt>
    <dgm:pt modelId="{F305E197-9A2E-4D71-A3DA-6E2D4A3E5B28}" type="pres">
      <dgm:prSet presAssocID="{1872A383-11C9-47F8-BC5B-06A27D7F5C1D}" presName="vertFour" presStyleCnt="0">
        <dgm:presLayoutVars>
          <dgm:chPref val="3"/>
        </dgm:presLayoutVars>
      </dgm:prSet>
      <dgm:spPr/>
    </dgm:pt>
    <dgm:pt modelId="{77FB3B29-91FA-4650-97E8-F41057D4CD21}" type="pres">
      <dgm:prSet presAssocID="{1872A383-11C9-47F8-BC5B-06A27D7F5C1D}" presName="txFour" presStyleLbl="node4" presStyleIdx="3" presStyleCnt="14">
        <dgm:presLayoutVars>
          <dgm:chPref val="3"/>
        </dgm:presLayoutVars>
      </dgm:prSet>
      <dgm:spPr/>
    </dgm:pt>
    <dgm:pt modelId="{CCAFACA4-6130-4AC1-9CFD-DB9794A5BB5E}" type="pres">
      <dgm:prSet presAssocID="{1872A383-11C9-47F8-BC5B-06A27D7F5C1D}" presName="horzFour" presStyleCnt="0"/>
      <dgm:spPr/>
    </dgm:pt>
    <dgm:pt modelId="{1E77D085-7C8A-4A35-9159-99B56FF6D59A}" type="pres">
      <dgm:prSet presAssocID="{AAA45D0A-2CC1-4E53-B6D9-570886B7D844}" presName="sibSpaceOne" presStyleCnt="0"/>
      <dgm:spPr/>
    </dgm:pt>
    <dgm:pt modelId="{CFD3B42A-08DD-48A1-A978-7DD6200EB27B}" type="pres">
      <dgm:prSet presAssocID="{9470D0BB-596F-4742-85F4-35BCF723393C}" presName="vertOne" presStyleCnt="0"/>
      <dgm:spPr/>
    </dgm:pt>
    <dgm:pt modelId="{B7175C3A-CD67-4AB6-8754-95BE0CBE8986}" type="pres">
      <dgm:prSet presAssocID="{9470D0BB-596F-4742-85F4-35BCF723393C}" presName="txOne" presStyleLbl="node0" presStyleIdx="2" presStyleCnt="7" custScaleX="100001" custScaleY="290193">
        <dgm:presLayoutVars>
          <dgm:chPref val="3"/>
        </dgm:presLayoutVars>
      </dgm:prSet>
      <dgm:spPr/>
    </dgm:pt>
    <dgm:pt modelId="{F6FCCB8C-04CA-4579-BFDD-03595678F9FD}" type="pres">
      <dgm:prSet presAssocID="{9470D0BB-596F-4742-85F4-35BCF723393C}" presName="parTransOne" presStyleCnt="0"/>
      <dgm:spPr/>
    </dgm:pt>
    <dgm:pt modelId="{CD5C067C-F642-478C-9C27-D81B434091B0}" type="pres">
      <dgm:prSet presAssocID="{9470D0BB-596F-4742-85F4-35BCF723393C}" presName="horzOne" presStyleCnt="0"/>
      <dgm:spPr/>
    </dgm:pt>
    <dgm:pt modelId="{E910A3A4-873F-480D-BF62-12B41580DD7C}" type="pres">
      <dgm:prSet presAssocID="{D56128CF-A52C-4E1B-A8BA-1E4C6FC6CDA0}" presName="vertTwo" presStyleCnt="0"/>
      <dgm:spPr/>
    </dgm:pt>
    <dgm:pt modelId="{0FAA3BDB-5057-4933-9544-675E11660938}" type="pres">
      <dgm:prSet presAssocID="{D56128CF-A52C-4E1B-A8BA-1E4C6FC6CDA0}" presName="txTwo" presStyleLbl="node2" presStyleIdx="2" presStyleCnt="7">
        <dgm:presLayoutVars>
          <dgm:chPref val="3"/>
        </dgm:presLayoutVars>
      </dgm:prSet>
      <dgm:spPr/>
    </dgm:pt>
    <dgm:pt modelId="{7AACF5BF-D3BD-48E4-B31E-73CC6C978B22}" type="pres">
      <dgm:prSet presAssocID="{D56128CF-A52C-4E1B-A8BA-1E4C6FC6CDA0}" presName="parTransTwo" presStyleCnt="0"/>
      <dgm:spPr/>
    </dgm:pt>
    <dgm:pt modelId="{F54D3E5D-ADF7-4561-A561-0CA29B9CEC81}" type="pres">
      <dgm:prSet presAssocID="{D56128CF-A52C-4E1B-A8BA-1E4C6FC6CDA0}" presName="horzTwo" presStyleCnt="0"/>
      <dgm:spPr/>
    </dgm:pt>
    <dgm:pt modelId="{06E42009-79BA-4797-8818-6253774D3FF6}" type="pres">
      <dgm:prSet presAssocID="{136782B6-09AB-4060-A8A0-C05E4A35C5EE}" presName="vertThree" presStyleCnt="0"/>
      <dgm:spPr/>
    </dgm:pt>
    <dgm:pt modelId="{6D54937D-5291-46BB-8E32-585E7B28E79D}" type="pres">
      <dgm:prSet presAssocID="{136782B6-09AB-4060-A8A0-C05E4A35C5EE}" presName="txThree" presStyleLbl="node3" presStyleIdx="2" presStyleCnt="7">
        <dgm:presLayoutVars>
          <dgm:chPref val="3"/>
        </dgm:presLayoutVars>
      </dgm:prSet>
      <dgm:spPr/>
    </dgm:pt>
    <dgm:pt modelId="{613809F1-72E1-424D-AFE2-07A27FABF9C0}" type="pres">
      <dgm:prSet presAssocID="{136782B6-09AB-4060-A8A0-C05E4A35C5EE}" presName="parTransThree" presStyleCnt="0"/>
      <dgm:spPr/>
    </dgm:pt>
    <dgm:pt modelId="{F65B3DD9-7AD2-4D5F-82A0-28277C330552}" type="pres">
      <dgm:prSet presAssocID="{136782B6-09AB-4060-A8A0-C05E4A35C5EE}" presName="horzThree" presStyleCnt="0"/>
      <dgm:spPr/>
    </dgm:pt>
    <dgm:pt modelId="{F8A745DA-A6A8-4A8F-BBE2-4CA99CA78411}" type="pres">
      <dgm:prSet presAssocID="{E164AD4F-C6E1-4302-B21B-343FDF5C556A}" presName="vertFour" presStyleCnt="0">
        <dgm:presLayoutVars>
          <dgm:chPref val="3"/>
        </dgm:presLayoutVars>
      </dgm:prSet>
      <dgm:spPr/>
    </dgm:pt>
    <dgm:pt modelId="{96C88EDA-C85A-4653-8EBE-EDB0128BD653}" type="pres">
      <dgm:prSet presAssocID="{E164AD4F-C6E1-4302-B21B-343FDF5C556A}" presName="txFour" presStyleLbl="node4" presStyleIdx="4" presStyleCnt="14">
        <dgm:presLayoutVars>
          <dgm:chPref val="3"/>
        </dgm:presLayoutVars>
      </dgm:prSet>
      <dgm:spPr/>
    </dgm:pt>
    <dgm:pt modelId="{CD3D85C8-6940-4D86-8762-E96E898D7B2A}" type="pres">
      <dgm:prSet presAssocID="{E164AD4F-C6E1-4302-B21B-343FDF5C556A}" presName="parTransFour" presStyleCnt="0"/>
      <dgm:spPr/>
    </dgm:pt>
    <dgm:pt modelId="{916DD924-647C-41A4-B751-449FB23231C9}" type="pres">
      <dgm:prSet presAssocID="{E164AD4F-C6E1-4302-B21B-343FDF5C556A}" presName="horzFour" presStyleCnt="0"/>
      <dgm:spPr/>
    </dgm:pt>
    <dgm:pt modelId="{A35ED49D-80CB-4A37-AFB2-68DA60228FAD}" type="pres">
      <dgm:prSet presAssocID="{501E93FA-7A0E-45F1-8495-25CD073490C0}" presName="vertFour" presStyleCnt="0">
        <dgm:presLayoutVars>
          <dgm:chPref val="3"/>
        </dgm:presLayoutVars>
      </dgm:prSet>
      <dgm:spPr/>
    </dgm:pt>
    <dgm:pt modelId="{67D8C927-170E-4AF4-8C1E-B0E0A4162692}" type="pres">
      <dgm:prSet presAssocID="{501E93FA-7A0E-45F1-8495-25CD073490C0}" presName="txFour" presStyleLbl="node4" presStyleIdx="5" presStyleCnt="14">
        <dgm:presLayoutVars>
          <dgm:chPref val="3"/>
        </dgm:presLayoutVars>
      </dgm:prSet>
      <dgm:spPr/>
    </dgm:pt>
    <dgm:pt modelId="{2D340129-AFDB-4F7C-B9D4-E760EF541EC9}" type="pres">
      <dgm:prSet presAssocID="{501E93FA-7A0E-45F1-8495-25CD073490C0}" presName="horzFour" presStyleCnt="0"/>
      <dgm:spPr/>
    </dgm:pt>
    <dgm:pt modelId="{268D5BC8-7D82-49F9-A7F9-76DE8BBBECDC}" type="pres">
      <dgm:prSet presAssocID="{52DD64D2-37E3-450E-B8F9-F6117BB57A1B}" presName="sibSpaceOne" presStyleCnt="0"/>
      <dgm:spPr/>
    </dgm:pt>
    <dgm:pt modelId="{A25D955B-473A-464E-9AA3-9ABEC7BF9BD7}" type="pres">
      <dgm:prSet presAssocID="{1D49B27E-93CD-4AC6-8495-00E67CF11456}" presName="vertOne" presStyleCnt="0"/>
      <dgm:spPr/>
    </dgm:pt>
    <dgm:pt modelId="{530D1E42-F9B3-4934-8D45-B81F61D42C3C}" type="pres">
      <dgm:prSet presAssocID="{1D49B27E-93CD-4AC6-8495-00E67CF11456}" presName="txOne" presStyleLbl="node0" presStyleIdx="3" presStyleCnt="7" custScaleX="100001" custScaleY="290193">
        <dgm:presLayoutVars>
          <dgm:chPref val="3"/>
        </dgm:presLayoutVars>
      </dgm:prSet>
      <dgm:spPr/>
    </dgm:pt>
    <dgm:pt modelId="{8AB03E5E-C90D-4158-9D49-673FC7529FF4}" type="pres">
      <dgm:prSet presAssocID="{1D49B27E-93CD-4AC6-8495-00E67CF11456}" presName="parTransOne" presStyleCnt="0"/>
      <dgm:spPr/>
    </dgm:pt>
    <dgm:pt modelId="{6FD46987-34EF-4D64-9823-953D6C4EBB5C}" type="pres">
      <dgm:prSet presAssocID="{1D49B27E-93CD-4AC6-8495-00E67CF11456}" presName="horzOne" presStyleCnt="0"/>
      <dgm:spPr/>
    </dgm:pt>
    <dgm:pt modelId="{F1439626-B6F9-4BDD-8A15-E41082E24BF0}" type="pres">
      <dgm:prSet presAssocID="{FE331E54-605B-4FAE-B466-E1E3EBE49FFA}" presName="vertTwo" presStyleCnt="0"/>
      <dgm:spPr/>
    </dgm:pt>
    <dgm:pt modelId="{1AF2BBCD-4879-4B0C-A091-0F094934016D}" type="pres">
      <dgm:prSet presAssocID="{FE331E54-605B-4FAE-B466-E1E3EBE49FFA}" presName="txTwo" presStyleLbl="node2" presStyleIdx="3" presStyleCnt="7">
        <dgm:presLayoutVars>
          <dgm:chPref val="3"/>
        </dgm:presLayoutVars>
      </dgm:prSet>
      <dgm:spPr/>
    </dgm:pt>
    <dgm:pt modelId="{B14BBE20-E1F8-44A6-9BC4-37B9F98E0D87}" type="pres">
      <dgm:prSet presAssocID="{FE331E54-605B-4FAE-B466-E1E3EBE49FFA}" presName="parTransTwo" presStyleCnt="0"/>
      <dgm:spPr/>
    </dgm:pt>
    <dgm:pt modelId="{E2559F00-B895-4252-8FBD-FD7702920B62}" type="pres">
      <dgm:prSet presAssocID="{FE331E54-605B-4FAE-B466-E1E3EBE49FFA}" presName="horzTwo" presStyleCnt="0"/>
      <dgm:spPr/>
    </dgm:pt>
    <dgm:pt modelId="{FF9E350C-AEF8-4D28-8F24-282F3D0321FC}" type="pres">
      <dgm:prSet presAssocID="{79272D2D-FD12-4C8E-A28A-4E2214D1155C}" presName="vertThree" presStyleCnt="0"/>
      <dgm:spPr/>
    </dgm:pt>
    <dgm:pt modelId="{C01A3BC3-6FEE-41BA-8599-C9B730769A20}" type="pres">
      <dgm:prSet presAssocID="{79272D2D-FD12-4C8E-A28A-4E2214D1155C}" presName="txThree" presStyleLbl="node3" presStyleIdx="3" presStyleCnt="7">
        <dgm:presLayoutVars>
          <dgm:chPref val="3"/>
        </dgm:presLayoutVars>
      </dgm:prSet>
      <dgm:spPr/>
    </dgm:pt>
    <dgm:pt modelId="{BCEC0B1A-31B9-492D-8240-4D9002F0D064}" type="pres">
      <dgm:prSet presAssocID="{79272D2D-FD12-4C8E-A28A-4E2214D1155C}" presName="parTransThree" presStyleCnt="0"/>
      <dgm:spPr/>
    </dgm:pt>
    <dgm:pt modelId="{34F8607E-07B8-4EBB-B7B1-367F3B248603}" type="pres">
      <dgm:prSet presAssocID="{79272D2D-FD12-4C8E-A28A-4E2214D1155C}" presName="horzThree" presStyleCnt="0"/>
      <dgm:spPr/>
    </dgm:pt>
    <dgm:pt modelId="{710EDDEB-EA64-476D-A7F4-3169143C2CEC}" type="pres">
      <dgm:prSet presAssocID="{EF59A0F8-C4FD-45A3-9568-39AFF8A943AE}" presName="vertFour" presStyleCnt="0">
        <dgm:presLayoutVars>
          <dgm:chPref val="3"/>
        </dgm:presLayoutVars>
      </dgm:prSet>
      <dgm:spPr/>
    </dgm:pt>
    <dgm:pt modelId="{1153E0C9-DD07-4617-B184-9E1CF76346AF}" type="pres">
      <dgm:prSet presAssocID="{EF59A0F8-C4FD-45A3-9568-39AFF8A943AE}" presName="txFour" presStyleLbl="node4" presStyleIdx="6" presStyleCnt="14">
        <dgm:presLayoutVars>
          <dgm:chPref val="3"/>
        </dgm:presLayoutVars>
      </dgm:prSet>
      <dgm:spPr/>
    </dgm:pt>
    <dgm:pt modelId="{6E5F1794-FD7E-4C1B-BFD8-6EEF88B6283D}" type="pres">
      <dgm:prSet presAssocID="{EF59A0F8-C4FD-45A3-9568-39AFF8A943AE}" presName="parTransFour" presStyleCnt="0"/>
      <dgm:spPr/>
    </dgm:pt>
    <dgm:pt modelId="{81882093-C764-4689-9186-57966FB823A7}" type="pres">
      <dgm:prSet presAssocID="{EF59A0F8-C4FD-45A3-9568-39AFF8A943AE}" presName="horzFour" presStyleCnt="0"/>
      <dgm:spPr/>
    </dgm:pt>
    <dgm:pt modelId="{05F67ADC-11EB-4D83-9AE7-37480937867B}" type="pres">
      <dgm:prSet presAssocID="{C964725A-E4E0-4342-87A8-EF5080889175}" presName="vertFour" presStyleCnt="0">
        <dgm:presLayoutVars>
          <dgm:chPref val="3"/>
        </dgm:presLayoutVars>
      </dgm:prSet>
      <dgm:spPr/>
    </dgm:pt>
    <dgm:pt modelId="{25539238-E8EC-4886-8296-B64809D902B4}" type="pres">
      <dgm:prSet presAssocID="{C964725A-E4E0-4342-87A8-EF5080889175}" presName="txFour" presStyleLbl="node4" presStyleIdx="7" presStyleCnt="14">
        <dgm:presLayoutVars>
          <dgm:chPref val="3"/>
        </dgm:presLayoutVars>
      </dgm:prSet>
      <dgm:spPr/>
    </dgm:pt>
    <dgm:pt modelId="{04BB068C-C8AD-4D40-8D04-B2B0F3D9AA63}" type="pres">
      <dgm:prSet presAssocID="{C964725A-E4E0-4342-87A8-EF5080889175}" presName="horzFour" presStyleCnt="0"/>
      <dgm:spPr/>
    </dgm:pt>
    <dgm:pt modelId="{C3FF8EC0-4ABD-4B10-9554-46F0BB4B3B29}" type="pres">
      <dgm:prSet presAssocID="{DE43E6AA-171E-4251-BBDD-6AE081BD954E}" presName="sibSpaceOne" presStyleCnt="0"/>
      <dgm:spPr/>
    </dgm:pt>
    <dgm:pt modelId="{5EBF9189-5699-4FF7-8B12-CC86BFCA8EAF}" type="pres">
      <dgm:prSet presAssocID="{95AD971E-67EB-4783-BCB3-A44058FF3383}" presName="vertOne" presStyleCnt="0"/>
      <dgm:spPr/>
    </dgm:pt>
    <dgm:pt modelId="{3E4C8246-7D7D-4B4E-8BA3-014753D4CABC}" type="pres">
      <dgm:prSet presAssocID="{95AD971E-67EB-4783-BCB3-A44058FF3383}" presName="txOne" presStyleLbl="node0" presStyleIdx="4" presStyleCnt="7" custScaleX="100001" custScaleY="290193">
        <dgm:presLayoutVars>
          <dgm:chPref val="3"/>
        </dgm:presLayoutVars>
      </dgm:prSet>
      <dgm:spPr/>
    </dgm:pt>
    <dgm:pt modelId="{A99A49AA-32EA-4A26-8D76-120E046F00B8}" type="pres">
      <dgm:prSet presAssocID="{95AD971E-67EB-4783-BCB3-A44058FF3383}" presName="parTransOne" presStyleCnt="0"/>
      <dgm:spPr/>
    </dgm:pt>
    <dgm:pt modelId="{CFBA2A20-33E6-4A1E-AD48-5EE68FC84D6E}" type="pres">
      <dgm:prSet presAssocID="{95AD971E-67EB-4783-BCB3-A44058FF3383}" presName="horzOne" presStyleCnt="0"/>
      <dgm:spPr/>
    </dgm:pt>
    <dgm:pt modelId="{4789349D-1CEF-44D5-AD91-28915B87F4DE}" type="pres">
      <dgm:prSet presAssocID="{32B5BB5B-ECC2-448F-9834-06B7297CAA66}" presName="vertTwo" presStyleCnt="0"/>
      <dgm:spPr/>
    </dgm:pt>
    <dgm:pt modelId="{0637CB95-7FEF-4943-92EA-36BBDC9F127C}" type="pres">
      <dgm:prSet presAssocID="{32B5BB5B-ECC2-448F-9834-06B7297CAA66}" presName="txTwo" presStyleLbl="node2" presStyleIdx="4" presStyleCnt="7">
        <dgm:presLayoutVars>
          <dgm:chPref val="3"/>
        </dgm:presLayoutVars>
      </dgm:prSet>
      <dgm:spPr/>
    </dgm:pt>
    <dgm:pt modelId="{D7A605D4-0AD5-452C-A867-2A2140B2EF17}" type="pres">
      <dgm:prSet presAssocID="{32B5BB5B-ECC2-448F-9834-06B7297CAA66}" presName="parTransTwo" presStyleCnt="0"/>
      <dgm:spPr/>
    </dgm:pt>
    <dgm:pt modelId="{E72CF224-651D-4E24-AFCC-BE6B28BFEB47}" type="pres">
      <dgm:prSet presAssocID="{32B5BB5B-ECC2-448F-9834-06B7297CAA66}" presName="horzTwo" presStyleCnt="0"/>
      <dgm:spPr/>
    </dgm:pt>
    <dgm:pt modelId="{013D22EC-9A5B-4479-88FA-23090A92BB8F}" type="pres">
      <dgm:prSet presAssocID="{92C15487-B9D9-4ADA-AFE3-188652438DAB}" presName="vertThree" presStyleCnt="0"/>
      <dgm:spPr/>
    </dgm:pt>
    <dgm:pt modelId="{BA930C23-582A-4389-88B6-A4BAE7C16EDC}" type="pres">
      <dgm:prSet presAssocID="{92C15487-B9D9-4ADA-AFE3-188652438DAB}" presName="txThree" presStyleLbl="node3" presStyleIdx="4" presStyleCnt="7">
        <dgm:presLayoutVars>
          <dgm:chPref val="3"/>
        </dgm:presLayoutVars>
      </dgm:prSet>
      <dgm:spPr/>
    </dgm:pt>
    <dgm:pt modelId="{2E9033E2-50A5-412A-B650-612A848C92D3}" type="pres">
      <dgm:prSet presAssocID="{92C15487-B9D9-4ADA-AFE3-188652438DAB}" presName="parTransThree" presStyleCnt="0"/>
      <dgm:spPr/>
    </dgm:pt>
    <dgm:pt modelId="{0543B6F5-E5C3-477E-B834-7913AE449743}" type="pres">
      <dgm:prSet presAssocID="{92C15487-B9D9-4ADA-AFE3-188652438DAB}" presName="horzThree" presStyleCnt="0"/>
      <dgm:spPr/>
    </dgm:pt>
    <dgm:pt modelId="{B37FF89A-B980-4716-B243-BE47BA217C0B}" type="pres">
      <dgm:prSet presAssocID="{720A2621-048F-41E4-ADA0-315FC875F5EE}" presName="vertFour" presStyleCnt="0">
        <dgm:presLayoutVars>
          <dgm:chPref val="3"/>
        </dgm:presLayoutVars>
      </dgm:prSet>
      <dgm:spPr/>
    </dgm:pt>
    <dgm:pt modelId="{0CD40055-7B24-4D95-A557-8EE1539042F1}" type="pres">
      <dgm:prSet presAssocID="{720A2621-048F-41E4-ADA0-315FC875F5EE}" presName="txFour" presStyleLbl="node4" presStyleIdx="8" presStyleCnt="14">
        <dgm:presLayoutVars>
          <dgm:chPref val="3"/>
        </dgm:presLayoutVars>
      </dgm:prSet>
      <dgm:spPr/>
    </dgm:pt>
    <dgm:pt modelId="{3EB4452B-0B64-47BE-9DBE-680907C781EC}" type="pres">
      <dgm:prSet presAssocID="{720A2621-048F-41E4-ADA0-315FC875F5EE}" presName="parTransFour" presStyleCnt="0"/>
      <dgm:spPr/>
    </dgm:pt>
    <dgm:pt modelId="{C3DD899C-2FDA-496C-B9B8-C35DEA1706A1}" type="pres">
      <dgm:prSet presAssocID="{720A2621-048F-41E4-ADA0-315FC875F5EE}" presName="horzFour" presStyleCnt="0"/>
      <dgm:spPr/>
    </dgm:pt>
    <dgm:pt modelId="{D78BBC26-A342-4880-BCDB-AEB7E2F55839}" type="pres">
      <dgm:prSet presAssocID="{308A2C72-3E42-46E6-BF12-F33007ADA900}" presName="vertFour" presStyleCnt="0">
        <dgm:presLayoutVars>
          <dgm:chPref val="3"/>
        </dgm:presLayoutVars>
      </dgm:prSet>
      <dgm:spPr/>
    </dgm:pt>
    <dgm:pt modelId="{C7AD0BFB-0F10-4D97-A361-B5543C4CAE4A}" type="pres">
      <dgm:prSet presAssocID="{308A2C72-3E42-46E6-BF12-F33007ADA900}" presName="txFour" presStyleLbl="node4" presStyleIdx="9" presStyleCnt="14">
        <dgm:presLayoutVars>
          <dgm:chPref val="3"/>
        </dgm:presLayoutVars>
      </dgm:prSet>
      <dgm:spPr/>
    </dgm:pt>
    <dgm:pt modelId="{8ECA8FE7-96B7-41CA-8AB7-411329D74378}" type="pres">
      <dgm:prSet presAssocID="{308A2C72-3E42-46E6-BF12-F33007ADA900}" presName="horzFour" presStyleCnt="0"/>
      <dgm:spPr/>
    </dgm:pt>
    <dgm:pt modelId="{8BC54268-F8F3-40D9-B49D-302670CA4F1A}" type="pres">
      <dgm:prSet presAssocID="{8CFB6C2F-D524-479E-8D37-22A545D99121}" presName="sibSpaceOne" presStyleCnt="0"/>
      <dgm:spPr/>
    </dgm:pt>
    <dgm:pt modelId="{A5222EB6-AB03-4B02-9310-13DA85CDBDB6}" type="pres">
      <dgm:prSet presAssocID="{FAF50BE5-312D-48A8-A26D-E79FFB5D04C2}" presName="vertOne" presStyleCnt="0"/>
      <dgm:spPr/>
    </dgm:pt>
    <dgm:pt modelId="{ED0C1DAC-A536-40B0-87E4-BBD6CEE1004E}" type="pres">
      <dgm:prSet presAssocID="{FAF50BE5-312D-48A8-A26D-E79FFB5D04C2}" presName="txOne" presStyleLbl="node0" presStyleIdx="5" presStyleCnt="7" custScaleX="100001" custScaleY="290193">
        <dgm:presLayoutVars>
          <dgm:chPref val="3"/>
        </dgm:presLayoutVars>
      </dgm:prSet>
      <dgm:spPr/>
    </dgm:pt>
    <dgm:pt modelId="{B6F3E1B5-2924-46A3-B695-A97CCA8457AC}" type="pres">
      <dgm:prSet presAssocID="{FAF50BE5-312D-48A8-A26D-E79FFB5D04C2}" presName="parTransOne" presStyleCnt="0"/>
      <dgm:spPr/>
    </dgm:pt>
    <dgm:pt modelId="{DBFDEA93-E871-490A-BA94-57A02A8A4ABD}" type="pres">
      <dgm:prSet presAssocID="{FAF50BE5-312D-48A8-A26D-E79FFB5D04C2}" presName="horzOne" presStyleCnt="0"/>
      <dgm:spPr/>
    </dgm:pt>
    <dgm:pt modelId="{5517EA43-5819-473B-8109-1B899DA11329}" type="pres">
      <dgm:prSet presAssocID="{0B711173-9242-4BB3-B2B3-1A5D72A9076D}" presName="vertTwo" presStyleCnt="0"/>
      <dgm:spPr/>
    </dgm:pt>
    <dgm:pt modelId="{2BCC0191-50E9-4A04-85FE-D95E3E7B2655}" type="pres">
      <dgm:prSet presAssocID="{0B711173-9242-4BB3-B2B3-1A5D72A9076D}" presName="txTwo" presStyleLbl="node2" presStyleIdx="5" presStyleCnt="7">
        <dgm:presLayoutVars>
          <dgm:chPref val="3"/>
        </dgm:presLayoutVars>
      </dgm:prSet>
      <dgm:spPr/>
    </dgm:pt>
    <dgm:pt modelId="{73E7F889-5822-46BE-9A52-4EBD204460E5}" type="pres">
      <dgm:prSet presAssocID="{0B711173-9242-4BB3-B2B3-1A5D72A9076D}" presName="parTransTwo" presStyleCnt="0"/>
      <dgm:spPr/>
    </dgm:pt>
    <dgm:pt modelId="{14D4EBD1-66BD-426C-845F-F231077004CE}" type="pres">
      <dgm:prSet presAssocID="{0B711173-9242-4BB3-B2B3-1A5D72A9076D}" presName="horzTwo" presStyleCnt="0"/>
      <dgm:spPr/>
    </dgm:pt>
    <dgm:pt modelId="{064BF188-04BE-4484-A86A-98996165E259}" type="pres">
      <dgm:prSet presAssocID="{21F03E39-DC35-4316-A389-D98DC49A03F7}" presName="vertThree" presStyleCnt="0"/>
      <dgm:spPr/>
    </dgm:pt>
    <dgm:pt modelId="{9B311A5C-596D-4D6E-8A61-31D98F758516}" type="pres">
      <dgm:prSet presAssocID="{21F03E39-DC35-4316-A389-D98DC49A03F7}" presName="txThree" presStyleLbl="node3" presStyleIdx="5" presStyleCnt="7">
        <dgm:presLayoutVars>
          <dgm:chPref val="3"/>
        </dgm:presLayoutVars>
      </dgm:prSet>
      <dgm:spPr/>
    </dgm:pt>
    <dgm:pt modelId="{FA1BD47E-7693-4C80-8F06-565C9A290F34}" type="pres">
      <dgm:prSet presAssocID="{21F03E39-DC35-4316-A389-D98DC49A03F7}" presName="parTransThree" presStyleCnt="0"/>
      <dgm:spPr/>
    </dgm:pt>
    <dgm:pt modelId="{E1A7F4EE-63E3-4285-B0CE-0A42BBD2A0E8}" type="pres">
      <dgm:prSet presAssocID="{21F03E39-DC35-4316-A389-D98DC49A03F7}" presName="horzThree" presStyleCnt="0"/>
      <dgm:spPr/>
    </dgm:pt>
    <dgm:pt modelId="{9EF2E17E-B79F-4117-BF82-072E2291C75D}" type="pres">
      <dgm:prSet presAssocID="{33A12596-C4C1-4082-8169-7BC975CEEA89}" presName="vertFour" presStyleCnt="0">
        <dgm:presLayoutVars>
          <dgm:chPref val="3"/>
        </dgm:presLayoutVars>
      </dgm:prSet>
      <dgm:spPr/>
    </dgm:pt>
    <dgm:pt modelId="{764E1ED6-E270-4A80-83A2-C8A21DC5EB6C}" type="pres">
      <dgm:prSet presAssocID="{33A12596-C4C1-4082-8169-7BC975CEEA89}" presName="txFour" presStyleLbl="node4" presStyleIdx="10" presStyleCnt="14">
        <dgm:presLayoutVars>
          <dgm:chPref val="3"/>
        </dgm:presLayoutVars>
      </dgm:prSet>
      <dgm:spPr/>
    </dgm:pt>
    <dgm:pt modelId="{33D94AC8-2632-4D31-A57C-D76B747279AE}" type="pres">
      <dgm:prSet presAssocID="{33A12596-C4C1-4082-8169-7BC975CEEA89}" presName="parTransFour" presStyleCnt="0"/>
      <dgm:spPr/>
    </dgm:pt>
    <dgm:pt modelId="{2E62093D-6927-4422-AD4A-079426AD7DFB}" type="pres">
      <dgm:prSet presAssocID="{33A12596-C4C1-4082-8169-7BC975CEEA89}" presName="horzFour" presStyleCnt="0"/>
      <dgm:spPr/>
    </dgm:pt>
    <dgm:pt modelId="{C269FD8D-D23E-47D3-AF6C-11B3DA39201C}" type="pres">
      <dgm:prSet presAssocID="{B06CF606-C08B-48F5-B8BF-D6B80BE48170}" presName="vertFour" presStyleCnt="0">
        <dgm:presLayoutVars>
          <dgm:chPref val="3"/>
        </dgm:presLayoutVars>
      </dgm:prSet>
      <dgm:spPr/>
    </dgm:pt>
    <dgm:pt modelId="{79381B67-1AD3-4D1D-9178-11D23201AD37}" type="pres">
      <dgm:prSet presAssocID="{B06CF606-C08B-48F5-B8BF-D6B80BE48170}" presName="txFour" presStyleLbl="node4" presStyleIdx="11" presStyleCnt="14">
        <dgm:presLayoutVars>
          <dgm:chPref val="3"/>
        </dgm:presLayoutVars>
      </dgm:prSet>
      <dgm:spPr/>
    </dgm:pt>
    <dgm:pt modelId="{0EEDB0D0-F4C2-4026-91CA-F171E716E598}" type="pres">
      <dgm:prSet presAssocID="{B06CF606-C08B-48F5-B8BF-D6B80BE48170}" presName="horzFour" presStyleCnt="0"/>
      <dgm:spPr/>
    </dgm:pt>
    <dgm:pt modelId="{313F4E88-42E8-4B68-AC82-A02E8214D036}" type="pres">
      <dgm:prSet presAssocID="{E342DCB0-021C-4CD5-BF92-EA433BACBB86}" presName="sibSpaceOne" presStyleCnt="0"/>
      <dgm:spPr/>
    </dgm:pt>
    <dgm:pt modelId="{AE731F8C-8936-47BF-BFB9-C0815EFCD3C4}" type="pres">
      <dgm:prSet presAssocID="{DB03278A-3A7D-4D97-9241-C22EF077A766}" presName="vertOne" presStyleCnt="0"/>
      <dgm:spPr/>
    </dgm:pt>
    <dgm:pt modelId="{90D77386-A5D8-4F9A-BA53-B2D3236A3806}" type="pres">
      <dgm:prSet presAssocID="{DB03278A-3A7D-4D97-9241-C22EF077A766}" presName="txOne" presStyleLbl="node0" presStyleIdx="6" presStyleCnt="7" custScaleX="99026" custScaleY="290193">
        <dgm:presLayoutVars>
          <dgm:chPref val="3"/>
        </dgm:presLayoutVars>
      </dgm:prSet>
      <dgm:spPr/>
    </dgm:pt>
    <dgm:pt modelId="{91EC5BC9-F643-46EA-A6E7-7D46BE9B1A8C}" type="pres">
      <dgm:prSet presAssocID="{DB03278A-3A7D-4D97-9241-C22EF077A766}" presName="parTransOne" presStyleCnt="0"/>
      <dgm:spPr/>
    </dgm:pt>
    <dgm:pt modelId="{82E3C857-A3C7-44FC-9D37-8C4C7A02ADBE}" type="pres">
      <dgm:prSet presAssocID="{DB03278A-3A7D-4D97-9241-C22EF077A766}" presName="horzOne" presStyleCnt="0"/>
      <dgm:spPr/>
    </dgm:pt>
    <dgm:pt modelId="{B3BC0BE5-840F-479A-BBC2-CC9A1954D935}" type="pres">
      <dgm:prSet presAssocID="{397B08B3-B0B5-4764-85A3-DD5506A5A44E}" presName="vertTwo" presStyleCnt="0"/>
      <dgm:spPr/>
    </dgm:pt>
    <dgm:pt modelId="{98057075-DA7C-4714-8779-ECB7BF6D1659}" type="pres">
      <dgm:prSet presAssocID="{397B08B3-B0B5-4764-85A3-DD5506A5A44E}" presName="txTwo" presStyleLbl="node2" presStyleIdx="6" presStyleCnt="7">
        <dgm:presLayoutVars>
          <dgm:chPref val="3"/>
        </dgm:presLayoutVars>
      </dgm:prSet>
      <dgm:spPr/>
    </dgm:pt>
    <dgm:pt modelId="{725EAAC4-3AE3-4640-9A89-C7D1CD5BDD47}" type="pres">
      <dgm:prSet presAssocID="{397B08B3-B0B5-4764-85A3-DD5506A5A44E}" presName="parTransTwo" presStyleCnt="0"/>
      <dgm:spPr/>
    </dgm:pt>
    <dgm:pt modelId="{F5E173A7-1256-4F3B-B0D0-FEF08D4049EA}" type="pres">
      <dgm:prSet presAssocID="{397B08B3-B0B5-4764-85A3-DD5506A5A44E}" presName="horzTwo" presStyleCnt="0"/>
      <dgm:spPr/>
    </dgm:pt>
    <dgm:pt modelId="{662FA6A2-37A2-4FD1-869B-46DDAAE3E790}" type="pres">
      <dgm:prSet presAssocID="{271B27FC-A5AC-49C8-994A-5476BBCC4AE4}" presName="vertThree" presStyleCnt="0"/>
      <dgm:spPr/>
    </dgm:pt>
    <dgm:pt modelId="{7C83A8A1-DAFE-428D-B4EA-DC8C1396352E}" type="pres">
      <dgm:prSet presAssocID="{271B27FC-A5AC-49C8-994A-5476BBCC4AE4}" presName="txThree" presStyleLbl="node3" presStyleIdx="6" presStyleCnt="7">
        <dgm:presLayoutVars>
          <dgm:chPref val="3"/>
        </dgm:presLayoutVars>
      </dgm:prSet>
      <dgm:spPr/>
    </dgm:pt>
    <dgm:pt modelId="{132EBCA5-943D-4588-9B63-C433CF9A434F}" type="pres">
      <dgm:prSet presAssocID="{271B27FC-A5AC-49C8-994A-5476BBCC4AE4}" presName="parTransThree" presStyleCnt="0"/>
      <dgm:spPr/>
    </dgm:pt>
    <dgm:pt modelId="{279407A2-B073-4FDF-87B3-F5322BCCF745}" type="pres">
      <dgm:prSet presAssocID="{271B27FC-A5AC-49C8-994A-5476BBCC4AE4}" presName="horzThree" presStyleCnt="0"/>
      <dgm:spPr/>
    </dgm:pt>
    <dgm:pt modelId="{C0A2EE70-16F7-42B4-95C4-B7334BC8FF5E}" type="pres">
      <dgm:prSet presAssocID="{DCD7209E-80B9-4322-8B09-42C3BFF275E1}" presName="vertFour" presStyleCnt="0">
        <dgm:presLayoutVars>
          <dgm:chPref val="3"/>
        </dgm:presLayoutVars>
      </dgm:prSet>
      <dgm:spPr/>
    </dgm:pt>
    <dgm:pt modelId="{2D1C86AC-D1DF-450F-BED7-7B177186FB1A}" type="pres">
      <dgm:prSet presAssocID="{DCD7209E-80B9-4322-8B09-42C3BFF275E1}" presName="txFour" presStyleLbl="node4" presStyleIdx="12" presStyleCnt="14" custScaleX="100919">
        <dgm:presLayoutVars>
          <dgm:chPref val="3"/>
        </dgm:presLayoutVars>
      </dgm:prSet>
      <dgm:spPr/>
    </dgm:pt>
    <dgm:pt modelId="{053B4CFE-A267-4E84-8BD6-A601457ABACC}" type="pres">
      <dgm:prSet presAssocID="{DCD7209E-80B9-4322-8B09-42C3BFF275E1}" presName="parTransFour" presStyleCnt="0"/>
      <dgm:spPr/>
    </dgm:pt>
    <dgm:pt modelId="{3F16FA80-F981-4EF5-834A-2EA4084FFB69}" type="pres">
      <dgm:prSet presAssocID="{DCD7209E-80B9-4322-8B09-42C3BFF275E1}" presName="horzFour" presStyleCnt="0"/>
      <dgm:spPr/>
    </dgm:pt>
    <dgm:pt modelId="{9822D48C-76E6-420F-A7AD-6CE8F4079FA6}" type="pres">
      <dgm:prSet presAssocID="{4EE7F7C5-DEDE-4A42-B6B9-4C7F88752CA7}" presName="vertFour" presStyleCnt="0">
        <dgm:presLayoutVars>
          <dgm:chPref val="3"/>
        </dgm:presLayoutVars>
      </dgm:prSet>
      <dgm:spPr/>
    </dgm:pt>
    <dgm:pt modelId="{53DC2C1B-2915-4F33-8350-64235B107183}" type="pres">
      <dgm:prSet presAssocID="{4EE7F7C5-DEDE-4A42-B6B9-4C7F88752CA7}" presName="txFour" presStyleLbl="node4" presStyleIdx="13" presStyleCnt="14" custScaleX="115425" custLinFactY="6505" custLinFactNeighborX="1336" custLinFactNeighborY="100000">
        <dgm:presLayoutVars>
          <dgm:chPref val="3"/>
        </dgm:presLayoutVars>
      </dgm:prSet>
      <dgm:spPr/>
    </dgm:pt>
    <dgm:pt modelId="{AC7B3D3A-3DE7-4DD0-9C19-3FCC4038DD17}" type="pres">
      <dgm:prSet presAssocID="{4EE7F7C5-DEDE-4A42-B6B9-4C7F88752CA7}" presName="horzFour" presStyleCnt="0"/>
      <dgm:spPr/>
    </dgm:pt>
  </dgm:ptLst>
  <dgm:cxnLst>
    <dgm:cxn modelId="{A6F83F01-1772-4367-A89E-2A8FFF96AB39}" type="presOf" srcId="{9470D0BB-596F-4742-85F4-35BCF723393C}" destId="{B7175C3A-CD67-4AB6-8754-95BE0CBE8986}" srcOrd="0" destOrd="0" presId="urn:microsoft.com/office/officeart/2005/8/layout/hierarchy4"/>
    <dgm:cxn modelId="{08E25804-DABE-46EC-9E42-3260AFE153B3}" srcId="{C242E7E8-2F08-495C-8BE3-4EFC0A50AE67}" destId="{97BF10D9-0151-4A2F-BA7A-7CA197CCA3A5}" srcOrd="0" destOrd="0" parTransId="{84BDBFAD-B9B6-4D99-86B9-AC5861FAD4CE}" sibTransId="{B6580151-BBA7-43EE-859A-AE80CDE6B100}"/>
    <dgm:cxn modelId="{0B5AF904-6A79-488F-8B8B-3806A38B86AB}" type="presOf" srcId="{177CB494-1364-49D3-98C0-50DC85175A4A}" destId="{42C5C91C-B73A-4D83-98DE-8E7954C80976}" srcOrd="0" destOrd="0" presId="urn:microsoft.com/office/officeart/2005/8/layout/hierarchy4"/>
    <dgm:cxn modelId="{34E26305-FED4-4D5C-8C8D-1C55A12D4941}" type="presOf" srcId="{0824FF53-CE9D-4C64-B528-92A4773368C1}" destId="{C02C7407-FEF7-48CD-9E72-AFD8B6796B2E}" srcOrd="0" destOrd="0" presId="urn:microsoft.com/office/officeart/2005/8/layout/hierarchy4"/>
    <dgm:cxn modelId="{D5B81F0B-1616-4D06-BDA2-D3E28BA9C950}" srcId="{FAF50BE5-312D-48A8-A26D-E79FFB5D04C2}" destId="{0B711173-9242-4BB3-B2B3-1A5D72A9076D}" srcOrd="0" destOrd="0" parTransId="{CAA527A4-C667-4A20-AAAC-5C130FE75F7A}" sibTransId="{8773DD37-D8AF-408E-901D-D0A9B94D1234}"/>
    <dgm:cxn modelId="{D8D3030E-9871-49F6-B408-02809097A06A}" type="presOf" srcId="{21F03E39-DC35-4316-A389-D98DC49A03F7}" destId="{9B311A5C-596D-4D6E-8A61-31D98F758516}" srcOrd="0" destOrd="0" presId="urn:microsoft.com/office/officeart/2005/8/layout/hierarchy4"/>
    <dgm:cxn modelId="{9D74D412-37E4-4D1A-9F1F-AB748BC1FCD2}" srcId="{279794E2-0092-49EB-AE03-A5F6D1860B4E}" destId="{52695E91-F7A7-4001-B54A-490BA765BC88}" srcOrd="0" destOrd="0" parTransId="{BB06D06E-1CD5-424A-9033-6D90427CF089}" sibTransId="{E43B44E2-A16F-41A0-8791-4DC702A11E83}"/>
    <dgm:cxn modelId="{4F49DD19-FBE8-4B75-83C6-799FA3555896}" srcId="{397B08B3-B0B5-4764-85A3-DD5506A5A44E}" destId="{271B27FC-A5AC-49C8-994A-5476BBCC4AE4}" srcOrd="0" destOrd="0" parTransId="{A870A5F9-4CE2-4A0B-8E78-A2A925C41191}" sibTransId="{7F84E7B8-8CA3-4610-BEC1-7468A8E023E6}"/>
    <dgm:cxn modelId="{7BE66221-0166-4D02-BE12-0BE444365403}" srcId="{136782B6-09AB-4060-A8A0-C05E4A35C5EE}" destId="{E164AD4F-C6E1-4302-B21B-343FDF5C556A}" srcOrd="0" destOrd="0" parTransId="{A4851601-35FA-420F-AD94-053CE067B481}" sibTransId="{30097694-7A10-4576-A60D-235B94987B09}"/>
    <dgm:cxn modelId="{17E15D23-7BE6-476A-9320-864C76B39B7C}" type="presOf" srcId="{EF59A0F8-C4FD-45A3-9568-39AFF8A943AE}" destId="{1153E0C9-DD07-4617-B184-9E1CF76346AF}" srcOrd="0" destOrd="0" presId="urn:microsoft.com/office/officeart/2005/8/layout/hierarchy4"/>
    <dgm:cxn modelId="{F489B826-F6DC-4A96-8188-6260B9EF0AED}" type="presOf" srcId="{79272D2D-FD12-4C8E-A28A-4E2214D1155C}" destId="{C01A3BC3-6FEE-41BA-8599-C9B730769A20}" srcOrd="0" destOrd="0" presId="urn:microsoft.com/office/officeart/2005/8/layout/hierarchy4"/>
    <dgm:cxn modelId="{F78EA72A-2535-4203-A2CB-6A79B2984F8A}" type="presOf" srcId="{B06CF606-C08B-48F5-B8BF-D6B80BE48170}" destId="{79381B67-1AD3-4D1D-9178-11D23201AD37}" srcOrd="0" destOrd="0" presId="urn:microsoft.com/office/officeart/2005/8/layout/hierarchy4"/>
    <dgm:cxn modelId="{33D9042D-17C4-48C4-BA06-36E36427F706}" type="presOf" srcId="{FE331E54-605B-4FAE-B466-E1E3EBE49FFA}" destId="{1AF2BBCD-4879-4B0C-A091-0F094934016D}" srcOrd="0" destOrd="0" presId="urn:microsoft.com/office/officeart/2005/8/layout/hierarchy4"/>
    <dgm:cxn modelId="{42C87B2E-3383-408B-9840-7C99F24B18FA}" type="presOf" srcId="{DCD7209E-80B9-4322-8B09-42C3BFF275E1}" destId="{2D1C86AC-D1DF-450F-BED7-7B177186FB1A}" srcOrd="0" destOrd="0" presId="urn:microsoft.com/office/officeart/2005/8/layout/hierarchy4"/>
    <dgm:cxn modelId="{CA39DF32-FA59-4172-B49F-2D761B8EFFC3}" type="presOf" srcId="{0B711173-9242-4BB3-B2B3-1A5D72A9076D}" destId="{2BCC0191-50E9-4A04-85FE-D95E3E7B2655}" srcOrd="0" destOrd="0" presId="urn:microsoft.com/office/officeart/2005/8/layout/hierarchy4"/>
    <dgm:cxn modelId="{82F35439-4977-4D1C-B42A-006BA9E92C77}" srcId="{33A12596-C4C1-4082-8169-7BC975CEEA89}" destId="{B06CF606-C08B-48F5-B8BF-D6B80BE48170}" srcOrd="0" destOrd="0" parTransId="{EE59B425-ED49-413A-BA40-02BB156CFC72}" sibTransId="{A7EFDF0C-C26C-4BAE-8BF0-76C7AD5E6A3A}"/>
    <dgm:cxn modelId="{24C9793B-7C08-42EB-B5C0-68A69B05ADB3}" srcId="{9470D0BB-596F-4742-85F4-35BCF723393C}" destId="{D56128CF-A52C-4E1B-A8BA-1E4C6FC6CDA0}" srcOrd="0" destOrd="0" parTransId="{A6E8A066-BD0E-4A0E-9CCC-1CEE5C8B5D1C}" sibTransId="{EC06B4F8-2328-4C6E-BFF6-1882ED9E2CCA}"/>
    <dgm:cxn modelId="{F185D63C-AF8C-49A4-8F95-05C104B92229}" type="presOf" srcId="{BD8E1633-A872-42FE-ABFA-25954F22AD9A}" destId="{D3059D11-3B81-4B30-8F3D-52E4A15BBC3E}" srcOrd="0" destOrd="0" presId="urn:microsoft.com/office/officeart/2005/8/layout/hierarchy4"/>
    <dgm:cxn modelId="{A567873D-3BB4-4992-AD84-CE3081369FEF}" srcId="{177CB494-1364-49D3-98C0-50DC85175A4A}" destId="{DB03278A-3A7D-4D97-9241-C22EF077A766}" srcOrd="6" destOrd="0" parTransId="{F350BAA9-E5D3-44F4-B129-328D499ADF5C}" sibTransId="{76B0F7F6-1686-45C4-B5DD-2083B2E14A51}"/>
    <dgm:cxn modelId="{A17D6243-01C9-4F23-9EE9-C9B9F271E346}" srcId="{97BF10D9-0151-4A2F-BA7A-7CA197CCA3A5}" destId="{1872A383-11C9-47F8-BC5B-06A27D7F5C1D}" srcOrd="0" destOrd="0" parTransId="{86B70A86-8BF7-4BB7-A84B-24B7FE2D8CEE}" sibTransId="{AA821AF7-7571-48AD-B471-4F9A50F33B8F}"/>
    <dgm:cxn modelId="{1CCAA144-6719-4416-BB58-5801DAF3892E}" srcId="{177CB494-1364-49D3-98C0-50DC85175A4A}" destId="{9470D0BB-596F-4742-85F4-35BCF723393C}" srcOrd="2" destOrd="0" parTransId="{88245AD9-14CA-4123-8CF0-1B2DFAAC9884}" sibTransId="{52DD64D2-37E3-450E-B8F9-F6117BB57A1B}"/>
    <dgm:cxn modelId="{2ECC7445-A94E-4A5F-8E7C-B5F312F733C6}" srcId="{720A2621-048F-41E4-ADA0-315FC875F5EE}" destId="{308A2C72-3E42-46E6-BF12-F33007ADA900}" srcOrd="0" destOrd="0" parTransId="{2EA6C52C-F5D7-40CE-A732-1AEF3BF7DC06}" sibTransId="{6F35A7BD-2DCC-411F-95D6-4EE94761061F}"/>
    <dgm:cxn modelId="{6E247C45-AA2F-43C4-8235-5CD8872B6032}" type="presOf" srcId="{C964725A-E4E0-4342-87A8-EF5080889175}" destId="{25539238-E8EC-4886-8296-B64809D902B4}" srcOrd="0" destOrd="0" presId="urn:microsoft.com/office/officeart/2005/8/layout/hierarchy4"/>
    <dgm:cxn modelId="{321EDF46-1BA9-413C-AEF0-14107862AAEE}" type="presOf" srcId="{33A12596-C4C1-4082-8169-7BC975CEEA89}" destId="{764E1ED6-E270-4A80-83A2-C8A21DC5EB6C}" srcOrd="0" destOrd="0" presId="urn:microsoft.com/office/officeart/2005/8/layout/hierarchy4"/>
    <dgm:cxn modelId="{8F637153-90BD-4CFD-AD67-16F5B499BDEA}" type="presOf" srcId="{E164AD4F-C6E1-4302-B21B-343FDF5C556A}" destId="{96C88EDA-C85A-4653-8EBE-EDB0128BD653}" srcOrd="0" destOrd="0" presId="urn:microsoft.com/office/officeart/2005/8/layout/hierarchy4"/>
    <dgm:cxn modelId="{C1B48064-2D3A-4CDD-AB9F-7E9C511768E7}" type="presOf" srcId="{FAF50BE5-312D-48A8-A26D-E79FFB5D04C2}" destId="{ED0C1DAC-A536-40B0-87E4-BBD6CEE1004E}" srcOrd="0" destOrd="0" presId="urn:microsoft.com/office/officeart/2005/8/layout/hierarchy4"/>
    <dgm:cxn modelId="{52885968-AB34-49D2-A749-26759DAB588C}" srcId="{21F03E39-DC35-4316-A389-D98DC49A03F7}" destId="{33A12596-C4C1-4082-8169-7BC975CEEA89}" srcOrd="0" destOrd="0" parTransId="{8379D537-5038-41D6-A9B9-A4B555873302}" sibTransId="{34E18063-7A70-46C3-9DA9-FDAC58DF2AB4}"/>
    <dgm:cxn modelId="{02B0BA6A-8B82-4905-934B-05019D5D6C39}" srcId="{52695E91-F7A7-4001-B54A-490BA765BC88}" destId="{0824FF53-CE9D-4C64-B528-92A4773368C1}" srcOrd="0" destOrd="0" parTransId="{CD8C2DAC-79C1-47D9-BA1F-34A29752AE72}" sibTransId="{A2088568-B43E-4C24-9DC4-073A584718CB}"/>
    <dgm:cxn modelId="{8946F76D-DAFE-4872-8AEB-AA1148465CBE}" type="presOf" srcId="{C242E7E8-2F08-495C-8BE3-4EFC0A50AE67}" destId="{4F2C2082-45AC-463E-896B-15392E31A205}" srcOrd="0" destOrd="0" presId="urn:microsoft.com/office/officeart/2005/8/layout/hierarchy4"/>
    <dgm:cxn modelId="{F247EE6F-4EA0-48DB-BB81-06FB791B6A62}" srcId="{DCD7209E-80B9-4322-8B09-42C3BFF275E1}" destId="{4EE7F7C5-DEDE-4A42-B6B9-4C7F88752CA7}" srcOrd="0" destOrd="0" parTransId="{38C9D707-D5D2-4ED0-BB02-5E19ECD4422D}" sibTransId="{39C74D67-7F0D-4DD6-B55D-EBF019E88172}"/>
    <dgm:cxn modelId="{0EE0E775-1408-4DB1-AE0A-71F3FF0E6A51}" srcId="{271B27FC-A5AC-49C8-994A-5476BBCC4AE4}" destId="{DCD7209E-80B9-4322-8B09-42C3BFF275E1}" srcOrd="0" destOrd="0" parTransId="{61E68745-EEED-4334-94FD-5FE11D2B99E7}" sibTransId="{7A3B170F-156E-4D1F-A3BE-BAD66D55203A}"/>
    <dgm:cxn modelId="{A1116A79-CCB4-452C-AC29-FF44224819A2}" srcId="{BD8E1633-A872-42FE-ABFA-25954F22AD9A}" destId="{279794E2-0092-49EB-AE03-A5F6D1860B4E}" srcOrd="0" destOrd="0" parTransId="{2667E0E8-184E-4A45-BCBE-70082E61FBEA}" sibTransId="{120D5EAE-65A2-4050-B34D-FB5FE83C4D8C}"/>
    <dgm:cxn modelId="{46D58D7C-B29D-4C41-9250-1C7BFB30DB57}" srcId="{177CB494-1364-49D3-98C0-50DC85175A4A}" destId="{FAF50BE5-312D-48A8-A26D-E79FFB5D04C2}" srcOrd="5" destOrd="0" parTransId="{70B1F1D0-34F9-4823-88CF-6560EAB1D7A6}" sibTransId="{E342DCB0-021C-4CD5-BF92-EA433BACBB86}"/>
    <dgm:cxn modelId="{5F587C82-A81A-4F0C-ACD7-B29A4F5FF309}" srcId="{177CB494-1364-49D3-98C0-50DC85175A4A}" destId="{5CC56D55-2DB1-433C-B375-25130FD3C27D}" srcOrd="0" destOrd="0" parTransId="{98CE36DD-8398-433E-8CAD-912C6DE06254}" sibTransId="{B8072A11-133B-4AD5-8EB4-BB9AB38B19A8}"/>
    <dgm:cxn modelId="{57A13983-0BFE-4E2E-82CB-E87F7CC00856}" srcId="{92C15487-B9D9-4ADA-AFE3-188652438DAB}" destId="{720A2621-048F-41E4-ADA0-315FC875F5EE}" srcOrd="0" destOrd="0" parTransId="{00F57F0F-14FB-4629-A7E3-104D676CECD6}" sibTransId="{DDD66802-F896-440A-B334-1777A4A7605A}"/>
    <dgm:cxn modelId="{C1B29189-CC5C-4DDD-90F2-67B087812108}" type="presOf" srcId="{D56128CF-A52C-4E1B-A8BA-1E4C6FC6CDA0}" destId="{0FAA3BDB-5057-4933-9544-675E11660938}" srcOrd="0" destOrd="0" presId="urn:microsoft.com/office/officeart/2005/8/layout/hierarchy4"/>
    <dgm:cxn modelId="{789D338B-41BD-48A5-A86E-9639B3CFB2D3}" srcId="{177CB494-1364-49D3-98C0-50DC85175A4A}" destId="{1D49B27E-93CD-4AC6-8495-00E67CF11456}" srcOrd="3" destOrd="0" parTransId="{8A97F0D0-E083-42DA-AC55-76C9DD0628E4}" sibTransId="{DE43E6AA-171E-4251-BBDD-6AE081BD954E}"/>
    <dgm:cxn modelId="{CB7F0F95-CF40-4F7B-A47F-1A8C777C1A3E}" type="presOf" srcId="{008E0083-058B-491E-8FD5-E4D836B3749D}" destId="{A7CB9424-82E8-4A13-977B-578E049BE091}" srcOrd="0" destOrd="0" presId="urn:microsoft.com/office/officeart/2005/8/layout/hierarchy4"/>
    <dgm:cxn modelId="{8282E697-CB2A-46EB-8298-78E57CC1B288}" type="presOf" srcId="{97BF10D9-0151-4A2F-BA7A-7CA197CCA3A5}" destId="{C90EFAED-BAB1-42AE-900A-9C4F2B5583FF}" srcOrd="0" destOrd="0" presId="urn:microsoft.com/office/officeart/2005/8/layout/hierarchy4"/>
    <dgm:cxn modelId="{35CD049D-05EE-434F-85F7-EFDBA3AEE684}" type="presOf" srcId="{308A2C72-3E42-46E6-BF12-F33007ADA900}" destId="{C7AD0BFB-0F10-4D97-A361-B5543C4CAE4A}" srcOrd="0" destOrd="0" presId="urn:microsoft.com/office/officeart/2005/8/layout/hierarchy4"/>
    <dgm:cxn modelId="{ED6F329E-D4A0-49CF-9165-B7D9828170FB}" type="presOf" srcId="{52695E91-F7A7-4001-B54A-490BA765BC88}" destId="{C9D9DF8B-E600-4E63-B492-CBE9E31E3C12}" srcOrd="0" destOrd="0" presId="urn:microsoft.com/office/officeart/2005/8/layout/hierarchy4"/>
    <dgm:cxn modelId="{1BD846A6-A000-4BAE-8E18-7820EFF2C28E}" srcId="{32B5BB5B-ECC2-448F-9834-06B7297CAA66}" destId="{92C15487-B9D9-4ADA-AFE3-188652438DAB}" srcOrd="0" destOrd="0" parTransId="{72AB0D78-7A2B-4A31-9C0C-4E83539080B1}" sibTransId="{4F9036AF-8933-4952-BF56-8319B8881C61}"/>
    <dgm:cxn modelId="{13DFDFA6-E24E-47B2-894D-F630F223192F}" type="presOf" srcId="{5CC56D55-2DB1-433C-B375-25130FD3C27D}" destId="{883EA279-0A65-49CF-AC32-A91D701452A8}" srcOrd="0" destOrd="0" presId="urn:microsoft.com/office/officeart/2005/8/layout/hierarchy4"/>
    <dgm:cxn modelId="{8C4B3FA9-BE4C-4BD7-9C00-979FF8C9ACBB}" type="presOf" srcId="{95AD971E-67EB-4783-BCB3-A44058FF3383}" destId="{3E4C8246-7D7D-4B4E-8BA3-014753D4CABC}" srcOrd="0" destOrd="0" presId="urn:microsoft.com/office/officeart/2005/8/layout/hierarchy4"/>
    <dgm:cxn modelId="{D2E359AA-4B67-48D1-AF2B-70512A095BD0}" srcId="{008E0083-058B-491E-8FD5-E4D836B3749D}" destId="{B150E58C-FF90-4DC1-B5C6-C625694C881F}" srcOrd="0" destOrd="0" parTransId="{085B9343-8ECD-4D97-A302-52CDE862843D}" sibTransId="{E8175CDB-669E-44AD-8384-3668D0E81857}"/>
    <dgm:cxn modelId="{44EB85B0-9AA1-4BBB-A4D6-1937E53A67D0}" srcId="{0B711173-9242-4BB3-B2B3-1A5D72A9076D}" destId="{21F03E39-DC35-4316-A389-D98DC49A03F7}" srcOrd="0" destOrd="0" parTransId="{DC1998D3-40E5-4D8F-9D94-30236FFBA814}" sibTransId="{A88CF4C0-EEED-4BA8-B106-11014CD4BD01}"/>
    <dgm:cxn modelId="{9617CAB0-D158-435C-AD5A-57AFE79878F8}" srcId="{E164AD4F-C6E1-4302-B21B-343FDF5C556A}" destId="{501E93FA-7A0E-45F1-8495-25CD073490C0}" srcOrd="0" destOrd="0" parTransId="{7915BBA0-D9D6-4E00-B30A-FBE02942DF90}" sibTransId="{6153B118-B9E3-4F23-9239-61A4A4DDAC9E}"/>
    <dgm:cxn modelId="{0BCF62B7-A3EC-4E3D-8F66-3E4916C9E419}" type="presOf" srcId="{92C15487-B9D9-4ADA-AFE3-188652438DAB}" destId="{BA930C23-582A-4389-88B6-A4BAE7C16EDC}" srcOrd="0" destOrd="0" presId="urn:microsoft.com/office/officeart/2005/8/layout/hierarchy4"/>
    <dgm:cxn modelId="{B1C0A2B8-D067-4353-8C59-1F52949259AC}" type="presOf" srcId="{1D49B27E-93CD-4AC6-8495-00E67CF11456}" destId="{530D1E42-F9B3-4934-8D45-B81F61D42C3C}" srcOrd="0" destOrd="0" presId="urn:microsoft.com/office/officeart/2005/8/layout/hierarchy4"/>
    <dgm:cxn modelId="{913324BB-AFB9-476E-A653-11BECA6A3B36}" type="presOf" srcId="{1872A383-11C9-47F8-BC5B-06A27D7F5C1D}" destId="{77FB3B29-91FA-4650-97E8-F41057D4CD21}" srcOrd="0" destOrd="0" presId="urn:microsoft.com/office/officeart/2005/8/layout/hierarchy4"/>
    <dgm:cxn modelId="{9103FBC2-84FD-41CD-8E5A-FAD403E5F74B}" type="presOf" srcId="{32B5BB5B-ECC2-448F-9834-06B7297CAA66}" destId="{0637CB95-7FEF-4943-92EA-36BBDC9F127C}" srcOrd="0" destOrd="0" presId="urn:microsoft.com/office/officeart/2005/8/layout/hierarchy4"/>
    <dgm:cxn modelId="{95040BC6-722C-4112-9F45-35A1444064D0}" srcId="{79272D2D-FD12-4C8E-A28A-4E2214D1155C}" destId="{EF59A0F8-C4FD-45A3-9568-39AFF8A943AE}" srcOrd="0" destOrd="0" parTransId="{EB45999B-F4D1-4672-846C-30F9B6047EB5}" sibTransId="{02C320A7-8338-41D1-B5CE-79CDC2B7A705}"/>
    <dgm:cxn modelId="{CC97AAC7-1A56-4133-ACBF-A19219536041}" srcId="{B150E58C-FF90-4DC1-B5C6-C625694C881F}" destId="{C242E7E8-2F08-495C-8BE3-4EFC0A50AE67}" srcOrd="0" destOrd="0" parTransId="{4EE5C424-B569-40DC-BF30-F050B64A98A4}" sibTransId="{552FCF46-EDAB-45B8-ADFD-05BDB6BA0304}"/>
    <dgm:cxn modelId="{25FDC4C7-AEE8-4A84-966D-C68BBF97FFE0}" type="presOf" srcId="{4EE7F7C5-DEDE-4A42-B6B9-4C7F88752CA7}" destId="{53DC2C1B-2915-4F33-8350-64235B107183}" srcOrd="0" destOrd="0" presId="urn:microsoft.com/office/officeart/2005/8/layout/hierarchy4"/>
    <dgm:cxn modelId="{F44929C8-1582-4DC0-BD4E-D3D652CB0EF6}" type="presOf" srcId="{279794E2-0092-49EB-AE03-A5F6D1860B4E}" destId="{8FBB6B0B-C60C-4E1B-BC52-F9744702B552}" srcOrd="0" destOrd="0" presId="urn:microsoft.com/office/officeart/2005/8/layout/hierarchy4"/>
    <dgm:cxn modelId="{0E7260C9-02F2-4A9C-BCC6-495028DB0F09}" type="presOf" srcId="{B150E58C-FF90-4DC1-B5C6-C625694C881F}" destId="{CF5F1D40-FA74-4E9C-9F2A-CFD84CBB47AB}" srcOrd="0" destOrd="0" presId="urn:microsoft.com/office/officeart/2005/8/layout/hierarchy4"/>
    <dgm:cxn modelId="{9693E8CB-0995-4656-919D-E2E1C2B2E9B4}" type="presOf" srcId="{271B27FC-A5AC-49C8-994A-5476BBCC4AE4}" destId="{7C83A8A1-DAFE-428D-B4EA-DC8C1396352E}" srcOrd="0" destOrd="0" presId="urn:microsoft.com/office/officeart/2005/8/layout/hierarchy4"/>
    <dgm:cxn modelId="{A6A7F4CE-19A0-4348-B9EA-4C5D906646A0}" type="presOf" srcId="{DB03278A-3A7D-4D97-9241-C22EF077A766}" destId="{90D77386-A5D8-4F9A-BA53-B2D3236A3806}" srcOrd="0" destOrd="0" presId="urn:microsoft.com/office/officeart/2005/8/layout/hierarchy4"/>
    <dgm:cxn modelId="{85D90CCF-2476-4A78-AAE9-43CF199CD7FC}" srcId="{5CC56D55-2DB1-433C-B375-25130FD3C27D}" destId="{BD8E1633-A872-42FE-ABFA-25954F22AD9A}" srcOrd="0" destOrd="0" parTransId="{16DEFFD3-B969-419A-94D7-B348C78DC69D}" sibTransId="{66343098-8ED1-4082-908D-AE4DAE255E39}"/>
    <dgm:cxn modelId="{F2C6D5D2-72AB-419D-A7DE-75534CF1FAC4}" type="presOf" srcId="{136782B6-09AB-4060-A8A0-C05E4A35C5EE}" destId="{6D54937D-5291-46BB-8E32-585E7B28E79D}" srcOrd="0" destOrd="0" presId="urn:microsoft.com/office/officeart/2005/8/layout/hierarchy4"/>
    <dgm:cxn modelId="{3A8E79D8-3AE0-4210-914D-2AF7282A29E9}" srcId="{FE331E54-605B-4FAE-B466-E1E3EBE49FFA}" destId="{79272D2D-FD12-4C8E-A28A-4E2214D1155C}" srcOrd="0" destOrd="0" parTransId="{411601A3-C357-476E-9515-57EA41CE4647}" sibTransId="{FD3A1972-1559-42D4-BF6B-D1C66D5A9CB6}"/>
    <dgm:cxn modelId="{C183FAD8-9882-42BD-AD6C-001EC06D82E5}" srcId="{DB03278A-3A7D-4D97-9241-C22EF077A766}" destId="{397B08B3-B0B5-4764-85A3-DD5506A5A44E}" srcOrd="0" destOrd="0" parTransId="{8A05875A-589A-4D5A-86AF-ABC5320C2AF3}" sibTransId="{C2F3F2DF-261C-4586-B885-25AD121AF6AF}"/>
    <dgm:cxn modelId="{5740B0DD-974B-4CFC-8735-71741C75CD1A}" type="presOf" srcId="{501E93FA-7A0E-45F1-8495-25CD073490C0}" destId="{67D8C927-170E-4AF4-8C1E-B0E0A4162692}" srcOrd="0" destOrd="0" presId="urn:microsoft.com/office/officeart/2005/8/layout/hierarchy4"/>
    <dgm:cxn modelId="{9FC8E3DE-F2F9-4C79-B424-96B23E47379B}" srcId="{D56128CF-A52C-4E1B-A8BA-1E4C6FC6CDA0}" destId="{136782B6-09AB-4060-A8A0-C05E4A35C5EE}" srcOrd="0" destOrd="0" parTransId="{8A00262C-36C8-49F1-918A-78CEBC53B1CD}" sibTransId="{DA1D30ED-CEBC-4F88-B257-3C51C72C5A2F}"/>
    <dgm:cxn modelId="{E08956E0-273E-4DE1-BA1B-5CE8C3F6481C}" srcId="{177CB494-1364-49D3-98C0-50DC85175A4A}" destId="{95AD971E-67EB-4783-BCB3-A44058FF3383}" srcOrd="4" destOrd="0" parTransId="{7E353968-AA7E-415C-A23F-57147CAD8E35}" sibTransId="{8CFB6C2F-D524-479E-8D37-22A545D99121}"/>
    <dgm:cxn modelId="{B8F8E5E7-A1DB-4A44-9AD7-1BAC852D3DAB}" srcId="{1D49B27E-93CD-4AC6-8495-00E67CF11456}" destId="{FE331E54-605B-4FAE-B466-E1E3EBE49FFA}" srcOrd="0" destOrd="0" parTransId="{7C959F65-AFD8-4CCF-8E96-64976884D95D}" sibTransId="{FEF66A8A-AA2D-4C1F-88DD-25291DBC115D}"/>
    <dgm:cxn modelId="{8FA9C6EF-DEC3-44A4-9BBF-3E1F4D253916}" type="presOf" srcId="{720A2621-048F-41E4-ADA0-315FC875F5EE}" destId="{0CD40055-7B24-4D95-A557-8EE1539042F1}" srcOrd="0" destOrd="0" presId="urn:microsoft.com/office/officeart/2005/8/layout/hierarchy4"/>
    <dgm:cxn modelId="{1C0984F6-0C8F-4FB3-9499-C3940021C551}" srcId="{95AD971E-67EB-4783-BCB3-A44058FF3383}" destId="{32B5BB5B-ECC2-448F-9834-06B7297CAA66}" srcOrd="0" destOrd="0" parTransId="{A11A06EB-EF77-428A-8DF4-32946C3CC1FF}" sibTransId="{5903875E-7757-4298-8DE2-925745AA9523}"/>
    <dgm:cxn modelId="{FA9795F7-3A6A-483D-8E97-14D81A22D5A7}" type="presOf" srcId="{397B08B3-B0B5-4764-85A3-DD5506A5A44E}" destId="{98057075-DA7C-4714-8779-ECB7BF6D1659}" srcOrd="0" destOrd="0" presId="urn:microsoft.com/office/officeart/2005/8/layout/hierarchy4"/>
    <dgm:cxn modelId="{219EF8F9-80CE-4A11-812C-654BC0F46793}" srcId="{177CB494-1364-49D3-98C0-50DC85175A4A}" destId="{008E0083-058B-491E-8FD5-E4D836B3749D}" srcOrd="1" destOrd="0" parTransId="{9361197E-203F-4550-BB9C-08515AB8D045}" sibTransId="{AAA45D0A-2CC1-4E53-B6D9-570886B7D844}"/>
    <dgm:cxn modelId="{4388ADFE-0365-4429-8E2E-7004E3F43CA7}" srcId="{EF59A0F8-C4FD-45A3-9568-39AFF8A943AE}" destId="{C964725A-E4E0-4342-87A8-EF5080889175}" srcOrd="0" destOrd="0" parTransId="{B5A8136B-B3B7-4F4E-BC5D-440B584DD16F}" sibTransId="{A8CAAFBA-3256-4186-9207-2C9B9BABD5FB}"/>
    <dgm:cxn modelId="{8FC52BA9-34CD-4BA0-BDEF-EC2BE07E2499}" type="presParOf" srcId="{42C5C91C-B73A-4D83-98DE-8E7954C80976}" destId="{63BDBB39-7E9D-456B-A85C-B9DE920D7D5D}" srcOrd="0" destOrd="0" presId="urn:microsoft.com/office/officeart/2005/8/layout/hierarchy4"/>
    <dgm:cxn modelId="{B25A54C1-C3CF-4D1F-95B1-18B0E8637DFA}" type="presParOf" srcId="{63BDBB39-7E9D-456B-A85C-B9DE920D7D5D}" destId="{883EA279-0A65-49CF-AC32-A91D701452A8}" srcOrd="0" destOrd="0" presId="urn:microsoft.com/office/officeart/2005/8/layout/hierarchy4"/>
    <dgm:cxn modelId="{0A418C08-154D-4879-822A-E305DE8211BE}" type="presParOf" srcId="{63BDBB39-7E9D-456B-A85C-B9DE920D7D5D}" destId="{3C678FFB-1F9D-4873-B578-C482D6002B20}" srcOrd="1" destOrd="0" presId="urn:microsoft.com/office/officeart/2005/8/layout/hierarchy4"/>
    <dgm:cxn modelId="{1C73D3BD-AF71-4FF8-B2DD-B1347B069012}" type="presParOf" srcId="{63BDBB39-7E9D-456B-A85C-B9DE920D7D5D}" destId="{3090BA56-E314-4AAF-A4AD-9FAE335EF467}" srcOrd="2" destOrd="0" presId="urn:microsoft.com/office/officeart/2005/8/layout/hierarchy4"/>
    <dgm:cxn modelId="{AA221F9B-2F16-49DE-9542-8D64D78BF325}" type="presParOf" srcId="{3090BA56-E314-4AAF-A4AD-9FAE335EF467}" destId="{D546019E-176C-418A-B956-AE9E8A75EAC0}" srcOrd="0" destOrd="0" presId="urn:microsoft.com/office/officeart/2005/8/layout/hierarchy4"/>
    <dgm:cxn modelId="{61EFD4CE-832D-45E7-8E6B-8FE09D18B695}" type="presParOf" srcId="{D546019E-176C-418A-B956-AE9E8A75EAC0}" destId="{D3059D11-3B81-4B30-8F3D-52E4A15BBC3E}" srcOrd="0" destOrd="0" presId="urn:microsoft.com/office/officeart/2005/8/layout/hierarchy4"/>
    <dgm:cxn modelId="{30335D9B-4275-450D-BB98-4E7C6EDDA4AB}" type="presParOf" srcId="{D546019E-176C-418A-B956-AE9E8A75EAC0}" destId="{0D689254-4BE6-44AD-AC2D-5055814B9A8C}" srcOrd="1" destOrd="0" presId="urn:microsoft.com/office/officeart/2005/8/layout/hierarchy4"/>
    <dgm:cxn modelId="{6EC9202D-B199-4018-A27F-2138DF5630C7}" type="presParOf" srcId="{D546019E-176C-418A-B956-AE9E8A75EAC0}" destId="{036DBA0A-7DFB-4B47-B06B-332D1CB7721C}" srcOrd="2" destOrd="0" presId="urn:microsoft.com/office/officeart/2005/8/layout/hierarchy4"/>
    <dgm:cxn modelId="{AC4A0848-3EFF-4152-8866-72F28AFED976}" type="presParOf" srcId="{036DBA0A-7DFB-4B47-B06B-332D1CB7721C}" destId="{5E721491-447D-4A20-8979-6866D3850B5F}" srcOrd="0" destOrd="0" presId="urn:microsoft.com/office/officeart/2005/8/layout/hierarchy4"/>
    <dgm:cxn modelId="{5280061C-9052-4E12-BA2A-5672F88DCA56}" type="presParOf" srcId="{5E721491-447D-4A20-8979-6866D3850B5F}" destId="{8FBB6B0B-C60C-4E1B-BC52-F9744702B552}" srcOrd="0" destOrd="0" presId="urn:microsoft.com/office/officeart/2005/8/layout/hierarchy4"/>
    <dgm:cxn modelId="{23E84C81-2945-453C-9A65-0C039FB1C47E}" type="presParOf" srcId="{5E721491-447D-4A20-8979-6866D3850B5F}" destId="{047951AB-BFEF-427F-A1FF-DA604024CE1A}" srcOrd="1" destOrd="0" presId="urn:microsoft.com/office/officeart/2005/8/layout/hierarchy4"/>
    <dgm:cxn modelId="{9AAD00B5-93BB-4B5C-938D-D48965C550B8}" type="presParOf" srcId="{5E721491-447D-4A20-8979-6866D3850B5F}" destId="{DF6CEA02-C4CC-47F5-9C76-57456D4FAC54}" srcOrd="2" destOrd="0" presId="urn:microsoft.com/office/officeart/2005/8/layout/hierarchy4"/>
    <dgm:cxn modelId="{B65DB196-815D-479A-9EF6-351F0C594526}" type="presParOf" srcId="{DF6CEA02-C4CC-47F5-9C76-57456D4FAC54}" destId="{49681D71-AB67-40D3-BC17-0C6E1D790CF4}" srcOrd="0" destOrd="0" presId="urn:microsoft.com/office/officeart/2005/8/layout/hierarchy4"/>
    <dgm:cxn modelId="{9317A5BE-2F85-454B-BF41-705D1082F862}" type="presParOf" srcId="{49681D71-AB67-40D3-BC17-0C6E1D790CF4}" destId="{C9D9DF8B-E600-4E63-B492-CBE9E31E3C12}" srcOrd="0" destOrd="0" presId="urn:microsoft.com/office/officeart/2005/8/layout/hierarchy4"/>
    <dgm:cxn modelId="{1A4D35D1-2A1C-4E81-895C-B181E28E3102}" type="presParOf" srcId="{49681D71-AB67-40D3-BC17-0C6E1D790CF4}" destId="{A774A42C-3847-49B8-8B3B-BF80EC71EE5E}" srcOrd="1" destOrd="0" presId="urn:microsoft.com/office/officeart/2005/8/layout/hierarchy4"/>
    <dgm:cxn modelId="{B4D0991C-66CE-47B4-82E3-EB777B9A8BB9}" type="presParOf" srcId="{49681D71-AB67-40D3-BC17-0C6E1D790CF4}" destId="{4825AA7F-321A-44FF-99E5-A69C41F9E106}" srcOrd="2" destOrd="0" presId="urn:microsoft.com/office/officeart/2005/8/layout/hierarchy4"/>
    <dgm:cxn modelId="{83AD3D90-D7C6-42CF-BC21-8E31DE8A13B3}" type="presParOf" srcId="{4825AA7F-321A-44FF-99E5-A69C41F9E106}" destId="{78553490-D8E3-4298-9EF0-CF5F9336FE3E}" srcOrd="0" destOrd="0" presId="urn:microsoft.com/office/officeart/2005/8/layout/hierarchy4"/>
    <dgm:cxn modelId="{F11D056A-E0B0-42D9-86F8-537E69A3ABF6}" type="presParOf" srcId="{78553490-D8E3-4298-9EF0-CF5F9336FE3E}" destId="{C02C7407-FEF7-48CD-9E72-AFD8B6796B2E}" srcOrd="0" destOrd="0" presId="urn:microsoft.com/office/officeart/2005/8/layout/hierarchy4"/>
    <dgm:cxn modelId="{783204F1-1D36-46F3-AFE3-90DEA17E971C}" type="presParOf" srcId="{78553490-D8E3-4298-9EF0-CF5F9336FE3E}" destId="{A00DC6EC-C9F1-4A61-808E-C01A5B1D781C}" srcOrd="1" destOrd="0" presId="urn:microsoft.com/office/officeart/2005/8/layout/hierarchy4"/>
    <dgm:cxn modelId="{A17D460C-1ACD-4917-837A-CCFBD15AEE85}" type="presParOf" srcId="{42C5C91C-B73A-4D83-98DE-8E7954C80976}" destId="{9219013F-E5FD-4D2D-A4FD-D59723989CFA}" srcOrd="1" destOrd="0" presId="urn:microsoft.com/office/officeart/2005/8/layout/hierarchy4"/>
    <dgm:cxn modelId="{D534CCD2-183B-4F44-8897-AF590E9ABB24}" type="presParOf" srcId="{42C5C91C-B73A-4D83-98DE-8E7954C80976}" destId="{183834EB-190E-499E-A71E-010C5DE601C7}" srcOrd="2" destOrd="0" presId="urn:microsoft.com/office/officeart/2005/8/layout/hierarchy4"/>
    <dgm:cxn modelId="{E45A52AA-C37F-43E1-8F93-C38EDC1731C6}" type="presParOf" srcId="{183834EB-190E-499E-A71E-010C5DE601C7}" destId="{A7CB9424-82E8-4A13-977B-578E049BE091}" srcOrd="0" destOrd="0" presId="urn:microsoft.com/office/officeart/2005/8/layout/hierarchy4"/>
    <dgm:cxn modelId="{B9663E67-3D5E-40A1-805A-C2EB53828DB2}" type="presParOf" srcId="{183834EB-190E-499E-A71E-010C5DE601C7}" destId="{A7B43246-C701-4FE3-8807-7CDBCB400C2B}" srcOrd="1" destOrd="0" presId="urn:microsoft.com/office/officeart/2005/8/layout/hierarchy4"/>
    <dgm:cxn modelId="{9CA3145C-7659-41C3-858D-29F6B6C1D2C9}" type="presParOf" srcId="{183834EB-190E-499E-A71E-010C5DE601C7}" destId="{C80D532D-D982-4FF5-BA11-1EC78D6D6C38}" srcOrd="2" destOrd="0" presId="urn:microsoft.com/office/officeart/2005/8/layout/hierarchy4"/>
    <dgm:cxn modelId="{4108795B-306C-4033-A26D-8A0D0D86D547}" type="presParOf" srcId="{C80D532D-D982-4FF5-BA11-1EC78D6D6C38}" destId="{FDB866D6-6DC0-41BA-BCF8-2BC89AD13C6D}" srcOrd="0" destOrd="0" presId="urn:microsoft.com/office/officeart/2005/8/layout/hierarchy4"/>
    <dgm:cxn modelId="{30444195-4895-4C16-A09F-12223B02AAF0}" type="presParOf" srcId="{FDB866D6-6DC0-41BA-BCF8-2BC89AD13C6D}" destId="{CF5F1D40-FA74-4E9C-9F2A-CFD84CBB47AB}" srcOrd="0" destOrd="0" presId="urn:microsoft.com/office/officeart/2005/8/layout/hierarchy4"/>
    <dgm:cxn modelId="{2E65B120-A6F3-4E40-8A37-37F58FA44663}" type="presParOf" srcId="{FDB866D6-6DC0-41BA-BCF8-2BC89AD13C6D}" destId="{544C4E68-9102-48B3-9007-E0B140A1ADD7}" srcOrd="1" destOrd="0" presId="urn:microsoft.com/office/officeart/2005/8/layout/hierarchy4"/>
    <dgm:cxn modelId="{B5D5C43B-476F-4830-9E45-0D768B8791B6}" type="presParOf" srcId="{FDB866D6-6DC0-41BA-BCF8-2BC89AD13C6D}" destId="{B565D8CA-AE4C-4B0E-AF47-6DBAB11CFC4D}" srcOrd="2" destOrd="0" presId="urn:microsoft.com/office/officeart/2005/8/layout/hierarchy4"/>
    <dgm:cxn modelId="{B2C92EF2-9385-4606-B284-838D68AC8F87}" type="presParOf" srcId="{B565D8CA-AE4C-4B0E-AF47-6DBAB11CFC4D}" destId="{156B537D-2F26-4D50-99A9-8F8A55C51CE1}" srcOrd="0" destOrd="0" presId="urn:microsoft.com/office/officeart/2005/8/layout/hierarchy4"/>
    <dgm:cxn modelId="{D7930201-1F47-4241-B80C-90F10C3195FB}" type="presParOf" srcId="{156B537D-2F26-4D50-99A9-8F8A55C51CE1}" destId="{4F2C2082-45AC-463E-896B-15392E31A205}" srcOrd="0" destOrd="0" presId="urn:microsoft.com/office/officeart/2005/8/layout/hierarchy4"/>
    <dgm:cxn modelId="{8622B7F0-A555-4252-BA95-758421452350}" type="presParOf" srcId="{156B537D-2F26-4D50-99A9-8F8A55C51CE1}" destId="{1FC6D4D1-4F0A-434E-9198-162DB6C23714}" srcOrd="1" destOrd="0" presId="urn:microsoft.com/office/officeart/2005/8/layout/hierarchy4"/>
    <dgm:cxn modelId="{57F58E17-B732-48E7-95E0-0209ECE2FD1C}" type="presParOf" srcId="{156B537D-2F26-4D50-99A9-8F8A55C51CE1}" destId="{0F797A7A-21D3-42E4-924E-BD1B785091C7}" srcOrd="2" destOrd="0" presId="urn:microsoft.com/office/officeart/2005/8/layout/hierarchy4"/>
    <dgm:cxn modelId="{54C42D8D-937D-495D-9CA9-9852E92DE981}" type="presParOf" srcId="{0F797A7A-21D3-42E4-924E-BD1B785091C7}" destId="{016A6FC0-8CC8-42FF-8E6A-30A92EE1BE40}" srcOrd="0" destOrd="0" presId="urn:microsoft.com/office/officeart/2005/8/layout/hierarchy4"/>
    <dgm:cxn modelId="{C5E8E803-FD68-4C55-AA4F-86FA02718F9E}" type="presParOf" srcId="{016A6FC0-8CC8-42FF-8E6A-30A92EE1BE40}" destId="{C90EFAED-BAB1-42AE-900A-9C4F2B5583FF}" srcOrd="0" destOrd="0" presId="urn:microsoft.com/office/officeart/2005/8/layout/hierarchy4"/>
    <dgm:cxn modelId="{C375F6B0-0C34-416E-88D1-53A8D35AC4C4}" type="presParOf" srcId="{016A6FC0-8CC8-42FF-8E6A-30A92EE1BE40}" destId="{C507428E-F6B0-4E22-BA8C-59FD17F08681}" srcOrd="1" destOrd="0" presId="urn:microsoft.com/office/officeart/2005/8/layout/hierarchy4"/>
    <dgm:cxn modelId="{CAA1DCCE-240A-455F-AB0A-D19A202307D9}" type="presParOf" srcId="{016A6FC0-8CC8-42FF-8E6A-30A92EE1BE40}" destId="{D2BB2561-58D7-4439-A9BE-5AD60F937127}" srcOrd="2" destOrd="0" presId="urn:microsoft.com/office/officeart/2005/8/layout/hierarchy4"/>
    <dgm:cxn modelId="{E535381D-2A9C-4DE8-80C0-2C7FFEB62358}" type="presParOf" srcId="{D2BB2561-58D7-4439-A9BE-5AD60F937127}" destId="{F305E197-9A2E-4D71-A3DA-6E2D4A3E5B28}" srcOrd="0" destOrd="0" presId="urn:microsoft.com/office/officeart/2005/8/layout/hierarchy4"/>
    <dgm:cxn modelId="{B521B7DD-55B0-4DB1-829B-7A7CBB4A2B4C}" type="presParOf" srcId="{F305E197-9A2E-4D71-A3DA-6E2D4A3E5B28}" destId="{77FB3B29-91FA-4650-97E8-F41057D4CD21}" srcOrd="0" destOrd="0" presId="urn:microsoft.com/office/officeart/2005/8/layout/hierarchy4"/>
    <dgm:cxn modelId="{EF4C24B6-9782-4315-B497-5ACBAE6EDF9F}" type="presParOf" srcId="{F305E197-9A2E-4D71-A3DA-6E2D4A3E5B28}" destId="{CCAFACA4-6130-4AC1-9CFD-DB9794A5BB5E}" srcOrd="1" destOrd="0" presId="urn:microsoft.com/office/officeart/2005/8/layout/hierarchy4"/>
    <dgm:cxn modelId="{2AB3FD6C-4DFA-4AE1-ACE7-9D6434D0BD12}" type="presParOf" srcId="{42C5C91C-B73A-4D83-98DE-8E7954C80976}" destId="{1E77D085-7C8A-4A35-9159-99B56FF6D59A}" srcOrd="3" destOrd="0" presId="urn:microsoft.com/office/officeart/2005/8/layout/hierarchy4"/>
    <dgm:cxn modelId="{0CC4E8D1-6D95-4968-97F1-ACA71E28B646}" type="presParOf" srcId="{42C5C91C-B73A-4D83-98DE-8E7954C80976}" destId="{CFD3B42A-08DD-48A1-A978-7DD6200EB27B}" srcOrd="4" destOrd="0" presId="urn:microsoft.com/office/officeart/2005/8/layout/hierarchy4"/>
    <dgm:cxn modelId="{7777F577-1E1C-491C-8854-656F50C3C33C}" type="presParOf" srcId="{CFD3B42A-08DD-48A1-A978-7DD6200EB27B}" destId="{B7175C3A-CD67-4AB6-8754-95BE0CBE8986}" srcOrd="0" destOrd="0" presId="urn:microsoft.com/office/officeart/2005/8/layout/hierarchy4"/>
    <dgm:cxn modelId="{D586F6F2-8717-4C67-880E-3A5ACF937121}" type="presParOf" srcId="{CFD3B42A-08DD-48A1-A978-7DD6200EB27B}" destId="{F6FCCB8C-04CA-4579-BFDD-03595678F9FD}" srcOrd="1" destOrd="0" presId="urn:microsoft.com/office/officeart/2005/8/layout/hierarchy4"/>
    <dgm:cxn modelId="{A380665D-A554-4E13-8F90-6B02015445C0}" type="presParOf" srcId="{CFD3B42A-08DD-48A1-A978-7DD6200EB27B}" destId="{CD5C067C-F642-478C-9C27-D81B434091B0}" srcOrd="2" destOrd="0" presId="urn:microsoft.com/office/officeart/2005/8/layout/hierarchy4"/>
    <dgm:cxn modelId="{0986A8A5-76C4-4130-BC60-69CBFA9F404B}" type="presParOf" srcId="{CD5C067C-F642-478C-9C27-D81B434091B0}" destId="{E910A3A4-873F-480D-BF62-12B41580DD7C}" srcOrd="0" destOrd="0" presId="urn:microsoft.com/office/officeart/2005/8/layout/hierarchy4"/>
    <dgm:cxn modelId="{6F7FDE2E-FD0D-4D4D-9E0B-6F54078EB000}" type="presParOf" srcId="{E910A3A4-873F-480D-BF62-12B41580DD7C}" destId="{0FAA3BDB-5057-4933-9544-675E11660938}" srcOrd="0" destOrd="0" presId="urn:microsoft.com/office/officeart/2005/8/layout/hierarchy4"/>
    <dgm:cxn modelId="{005264B9-3DD1-4AE9-900A-349E84B158CA}" type="presParOf" srcId="{E910A3A4-873F-480D-BF62-12B41580DD7C}" destId="{7AACF5BF-D3BD-48E4-B31E-73CC6C978B22}" srcOrd="1" destOrd="0" presId="urn:microsoft.com/office/officeart/2005/8/layout/hierarchy4"/>
    <dgm:cxn modelId="{17439A2F-342D-4801-A4AF-EFCDD1D0522C}" type="presParOf" srcId="{E910A3A4-873F-480D-BF62-12B41580DD7C}" destId="{F54D3E5D-ADF7-4561-A561-0CA29B9CEC81}" srcOrd="2" destOrd="0" presId="urn:microsoft.com/office/officeart/2005/8/layout/hierarchy4"/>
    <dgm:cxn modelId="{0EC9EAD4-CE79-4EF1-B391-8B98E4E378EF}" type="presParOf" srcId="{F54D3E5D-ADF7-4561-A561-0CA29B9CEC81}" destId="{06E42009-79BA-4797-8818-6253774D3FF6}" srcOrd="0" destOrd="0" presId="urn:microsoft.com/office/officeart/2005/8/layout/hierarchy4"/>
    <dgm:cxn modelId="{C854495E-A8E4-47FA-9532-8390A981E532}" type="presParOf" srcId="{06E42009-79BA-4797-8818-6253774D3FF6}" destId="{6D54937D-5291-46BB-8E32-585E7B28E79D}" srcOrd="0" destOrd="0" presId="urn:microsoft.com/office/officeart/2005/8/layout/hierarchy4"/>
    <dgm:cxn modelId="{CFF9B123-2C9F-4ACF-908A-B283AFC0CDDC}" type="presParOf" srcId="{06E42009-79BA-4797-8818-6253774D3FF6}" destId="{613809F1-72E1-424D-AFE2-07A27FABF9C0}" srcOrd="1" destOrd="0" presId="urn:microsoft.com/office/officeart/2005/8/layout/hierarchy4"/>
    <dgm:cxn modelId="{7BB88FB9-A2C9-487D-B863-3A61D0836394}" type="presParOf" srcId="{06E42009-79BA-4797-8818-6253774D3FF6}" destId="{F65B3DD9-7AD2-4D5F-82A0-28277C330552}" srcOrd="2" destOrd="0" presId="urn:microsoft.com/office/officeart/2005/8/layout/hierarchy4"/>
    <dgm:cxn modelId="{6BB8D6D0-E575-4A4D-B515-D93C3BD222EB}" type="presParOf" srcId="{F65B3DD9-7AD2-4D5F-82A0-28277C330552}" destId="{F8A745DA-A6A8-4A8F-BBE2-4CA99CA78411}" srcOrd="0" destOrd="0" presId="urn:microsoft.com/office/officeart/2005/8/layout/hierarchy4"/>
    <dgm:cxn modelId="{B96AB81B-C42B-474F-B955-DD1D0ADC670B}" type="presParOf" srcId="{F8A745DA-A6A8-4A8F-BBE2-4CA99CA78411}" destId="{96C88EDA-C85A-4653-8EBE-EDB0128BD653}" srcOrd="0" destOrd="0" presId="urn:microsoft.com/office/officeart/2005/8/layout/hierarchy4"/>
    <dgm:cxn modelId="{FB86AC4F-3CDE-45B8-BD1E-F808D5784798}" type="presParOf" srcId="{F8A745DA-A6A8-4A8F-BBE2-4CA99CA78411}" destId="{CD3D85C8-6940-4D86-8762-E96E898D7B2A}" srcOrd="1" destOrd="0" presId="urn:microsoft.com/office/officeart/2005/8/layout/hierarchy4"/>
    <dgm:cxn modelId="{1D420710-5958-4608-BF0F-4366D84B128A}" type="presParOf" srcId="{F8A745DA-A6A8-4A8F-BBE2-4CA99CA78411}" destId="{916DD924-647C-41A4-B751-449FB23231C9}" srcOrd="2" destOrd="0" presId="urn:microsoft.com/office/officeart/2005/8/layout/hierarchy4"/>
    <dgm:cxn modelId="{512B74C9-BBCE-4ABF-AC7F-A567C490FD9C}" type="presParOf" srcId="{916DD924-647C-41A4-B751-449FB23231C9}" destId="{A35ED49D-80CB-4A37-AFB2-68DA60228FAD}" srcOrd="0" destOrd="0" presId="urn:microsoft.com/office/officeart/2005/8/layout/hierarchy4"/>
    <dgm:cxn modelId="{23572D2E-1154-4E9B-981D-7F80B0914A98}" type="presParOf" srcId="{A35ED49D-80CB-4A37-AFB2-68DA60228FAD}" destId="{67D8C927-170E-4AF4-8C1E-B0E0A4162692}" srcOrd="0" destOrd="0" presId="urn:microsoft.com/office/officeart/2005/8/layout/hierarchy4"/>
    <dgm:cxn modelId="{2CCA7A6D-7211-481E-997D-8F5F59BD2521}" type="presParOf" srcId="{A35ED49D-80CB-4A37-AFB2-68DA60228FAD}" destId="{2D340129-AFDB-4F7C-B9D4-E760EF541EC9}" srcOrd="1" destOrd="0" presId="urn:microsoft.com/office/officeart/2005/8/layout/hierarchy4"/>
    <dgm:cxn modelId="{8AAF2273-2ADD-4AA4-BFBE-A52B2775B67B}" type="presParOf" srcId="{42C5C91C-B73A-4D83-98DE-8E7954C80976}" destId="{268D5BC8-7D82-49F9-A7F9-76DE8BBBECDC}" srcOrd="5" destOrd="0" presId="urn:microsoft.com/office/officeart/2005/8/layout/hierarchy4"/>
    <dgm:cxn modelId="{EFFA80A1-02DF-4198-8708-F1663113DA86}" type="presParOf" srcId="{42C5C91C-B73A-4D83-98DE-8E7954C80976}" destId="{A25D955B-473A-464E-9AA3-9ABEC7BF9BD7}" srcOrd="6" destOrd="0" presId="urn:microsoft.com/office/officeart/2005/8/layout/hierarchy4"/>
    <dgm:cxn modelId="{1884F05B-27D1-488D-A690-845C721E0E6C}" type="presParOf" srcId="{A25D955B-473A-464E-9AA3-9ABEC7BF9BD7}" destId="{530D1E42-F9B3-4934-8D45-B81F61D42C3C}" srcOrd="0" destOrd="0" presId="urn:microsoft.com/office/officeart/2005/8/layout/hierarchy4"/>
    <dgm:cxn modelId="{35F0D7F7-4447-489C-96D5-C2EB329B83C9}" type="presParOf" srcId="{A25D955B-473A-464E-9AA3-9ABEC7BF9BD7}" destId="{8AB03E5E-C90D-4158-9D49-673FC7529FF4}" srcOrd="1" destOrd="0" presId="urn:microsoft.com/office/officeart/2005/8/layout/hierarchy4"/>
    <dgm:cxn modelId="{B73F883F-36B7-4B0B-B7DF-1C1C40702017}" type="presParOf" srcId="{A25D955B-473A-464E-9AA3-9ABEC7BF9BD7}" destId="{6FD46987-34EF-4D64-9823-953D6C4EBB5C}" srcOrd="2" destOrd="0" presId="urn:microsoft.com/office/officeart/2005/8/layout/hierarchy4"/>
    <dgm:cxn modelId="{FC3D93E7-CEE6-4543-B91D-4F053CDE09B7}" type="presParOf" srcId="{6FD46987-34EF-4D64-9823-953D6C4EBB5C}" destId="{F1439626-B6F9-4BDD-8A15-E41082E24BF0}" srcOrd="0" destOrd="0" presId="urn:microsoft.com/office/officeart/2005/8/layout/hierarchy4"/>
    <dgm:cxn modelId="{008CB4C0-AFC0-4B7A-A5A7-E0081AD1182C}" type="presParOf" srcId="{F1439626-B6F9-4BDD-8A15-E41082E24BF0}" destId="{1AF2BBCD-4879-4B0C-A091-0F094934016D}" srcOrd="0" destOrd="0" presId="urn:microsoft.com/office/officeart/2005/8/layout/hierarchy4"/>
    <dgm:cxn modelId="{BE33AD73-18FD-4CE1-A8A2-EBB6BEAADE0F}" type="presParOf" srcId="{F1439626-B6F9-4BDD-8A15-E41082E24BF0}" destId="{B14BBE20-E1F8-44A6-9BC4-37B9F98E0D87}" srcOrd="1" destOrd="0" presId="urn:microsoft.com/office/officeart/2005/8/layout/hierarchy4"/>
    <dgm:cxn modelId="{CB704F6E-A5E2-4BC3-B87E-FA20773BA799}" type="presParOf" srcId="{F1439626-B6F9-4BDD-8A15-E41082E24BF0}" destId="{E2559F00-B895-4252-8FBD-FD7702920B62}" srcOrd="2" destOrd="0" presId="urn:microsoft.com/office/officeart/2005/8/layout/hierarchy4"/>
    <dgm:cxn modelId="{A719678A-22C9-4FDC-9012-704E1A26E397}" type="presParOf" srcId="{E2559F00-B895-4252-8FBD-FD7702920B62}" destId="{FF9E350C-AEF8-4D28-8F24-282F3D0321FC}" srcOrd="0" destOrd="0" presId="urn:microsoft.com/office/officeart/2005/8/layout/hierarchy4"/>
    <dgm:cxn modelId="{C2284957-DF1E-4AB5-86E6-23047FE8E424}" type="presParOf" srcId="{FF9E350C-AEF8-4D28-8F24-282F3D0321FC}" destId="{C01A3BC3-6FEE-41BA-8599-C9B730769A20}" srcOrd="0" destOrd="0" presId="urn:microsoft.com/office/officeart/2005/8/layout/hierarchy4"/>
    <dgm:cxn modelId="{70E08204-E651-40B6-B2F6-19BBD3143C4E}" type="presParOf" srcId="{FF9E350C-AEF8-4D28-8F24-282F3D0321FC}" destId="{BCEC0B1A-31B9-492D-8240-4D9002F0D064}" srcOrd="1" destOrd="0" presId="urn:microsoft.com/office/officeart/2005/8/layout/hierarchy4"/>
    <dgm:cxn modelId="{79F0C962-340E-406B-B87C-399F68E24EE9}" type="presParOf" srcId="{FF9E350C-AEF8-4D28-8F24-282F3D0321FC}" destId="{34F8607E-07B8-4EBB-B7B1-367F3B248603}" srcOrd="2" destOrd="0" presId="urn:microsoft.com/office/officeart/2005/8/layout/hierarchy4"/>
    <dgm:cxn modelId="{A632FE78-05C3-4786-9609-254E546E9565}" type="presParOf" srcId="{34F8607E-07B8-4EBB-B7B1-367F3B248603}" destId="{710EDDEB-EA64-476D-A7F4-3169143C2CEC}" srcOrd="0" destOrd="0" presId="urn:microsoft.com/office/officeart/2005/8/layout/hierarchy4"/>
    <dgm:cxn modelId="{D2B6B2D7-06E7-454C-8C9B-FB9EE20AC0E0}" type="presParOf" srcId="{710EDDEB-EA64-476D-A7F4-3169143C2CEC}" destId="{1153E0C9-DD07-4617-B184-9E1CF76346AF}" srcOrd="0" destOrd="0" presId="urn:microsoft.com/office/officeart/2005/8/layout/hierarchy4"/>
    <dgm:cxn modelId="{E57F2050-FC95-478C-B4E0-41E8EE9682D6}" type="presParOf" srcId="{710EDDEB-EA64-476D-A7F4-3169143C2CEC}" destId="{6E5F1794-FD7E-4C1B-BFD8-6EEF88B6283D}" srcOrd="1" destOrd="0" presId="urn:microsoft.com/office/officeart/2005/8/layout/hierarchy4"/>
    <dgm:cxn modelId="{474B8C3F-4730-4994-97AC-561C9D36495E}" type="presParOf" srcId="{710EDDEB-EA64-476D-A7F4-3169143C2CEC}" destId="{81882093-C764-4689-9186-57966FB823A7}" srcOrd="2" destOrd="0" presId="urn:microsoft.com/office/officeart/2005/8/layout/hierarchy4"/>
    <dgm:cxn modelId="{83A73617-9190-4889-B664-5EB665019D89}" type="presParOf" srcId="{81882093-C764-4689-9186-57966FB823A7}" destId="{05F67ADC-11EB-4D83-9AE7-37480937867B}" srcOrd="0" destOrd="0" presId="urn:microsoft.com/office/officeart/2005/8/layout/hierarchy4"/>
    <dgm:cxn modelId="{F97603AE-61EC-499E-B933-18F20ECC4CB2}" type="presParOf" srcId="{05F67ADC-11EB-4D83-9AE7-37480937867B}" destId="{25539238-E8EC-4886-8296-B64809D902B4}" srcOrd="0" destOrd="0" presId="urn:microsoft.com/office/officeart/2005/8/layout/hierarchy4"/>
    <dgm:cxn modelId="{1E989218-9692-4CF9-85B5-194820C38149}" type="presParOf" srcId="{05F67ADC-11EB-4D83-9AE7-37480937867B}" destId="{04BB068C-C8AD-4D40-8D04-B2B0F3D9AA63}" srcOrd="1" destOrd="0" presId="urn:microsoft.com/office/officeart/2005/8/layout/hierarchy4"/>
    <dgm:cxn modelId="{A8B35F80-291A-4511-8A9F-E55C88FBDA3C}" type="presParOf" srcId="{42C5C91C-B73A-4D83-98DE-8E7954C80976}" destId="{C3FF8EC0-4ABD-4B10-9554-46F0BB4B3B29}" srcOrd="7" destOrd="0" presId="urn:microsoft.com/office/officeart/2005/8/layout/hierarchy4"/>
    <dgm:cxn modelId="{A6035AF9-ED98-447B-8D18-9E8536C1D390}" type="presParOf" srcId="{42C5C91C-B73A-4D83-98DE-8E7954C80976}" destId="{5EBF9189-5699-4FF7-8B12-CC86BFCA8EAF}" srcOrd="8" destOrd="0" presId="urn:microsoft.com/office/officeart/2005/8/layout/hierarchy4"/>
    <dgm:cxn modelId="{0965CF6B-E8DD-4E73-BDFD-636981774B8A}" type="presParOf" srcId="{5EBF9189-5699-4FF7-8B12-CC86BFCA8EAF}" destId="{3E4C8246-7D7D-4B4E-8BA3-014753D4CABC}" srcOrd="0" destOrd="0" presId="urn:microsoft.com/office/officeart/2005/8/layout/hierarchy4"/>
    <dgm:cxn modelId="{B833E076-F006-48B3-8849-BC4D58C26C29}" type="presParOf" srcId="{5EBF9189-5699-4FF7-8B12-CC86BFCA8EAF}" destId="{A99A49AA-32EA-4A26-8D76-120E046F00B8}" srcOrd="1" destOrd="0" presId="urn:microsoft.com/office/officeart/2005/8/layout/hierarchy4"/>
    <dgm:cxn modelId="{087C04E0-4ECC-4B98-96DA-53DC6652955A}" type="presParOf" srcId="{5EBF9189-5699-4FF7-8B12-CC86BFCA8EAF}" destId="{CFBA2A20-33E6-4A1E-AD48-5EE68FC84D6E}" srcOrd="2" destOrd="0" presId="urn:microsoft.com/office/officeart/2005/8/layout/hierarchy4"/>
    <dgm:cxn modelId="{281E287A-319C-4C4B-9E97-B65D4FF35587}" type="presParOf" srcId="{CFBA2A20-33E6-4A1E-AD48-5EE68FC84D6E}" destId="{4789349D-1CEF-44D5-AD91-28915B87F4DE}" srcOrd="0" destOrd="0" presId="urn:microsoft.com/office/officeart/2005/8/layout/hierarchy4"/>
    <dgm:cxn modelId="{F5285878-302D-4B6F-822B-0E3853BDF719}" type="presParOf" srcId="{4789349D-1CEF-44D5-AD91-28915B87F4DE}" destId="{0637CB95-7FEF-4943-92EA-36BBDC9F127C}" srcOrd="0" destOrd="0" presId="urn:microsoft.com/office/officeart/2005/8/layout/hierarchy4"/>
    <dgm:cxn modelId="{EE079237-A3F4-43CC-A0D8-0A434338DEA5}" type="presParOf" srcId="{4789349D-1CEF-44D5-AD91-28915B87F4DE}" destId="{D7A605D4-0AD5-452C-A867-2A2140B2EF17}" srcOrd="1" destOrd="0" presId="urn:microsoft.com/office/officeart/2005/8/layout/hierarchy4"/>
    <dgm:cxn modelId="{648F580B-9D4D-4E8E-BCEE-33C70E4882C2}" type="presParOf" srcId="{4789349D-1CEF-44D5-AD91-28915B87F4DE}" destId="{E72CF224-651D-4E24-AFCC-BE6B28BFEB47}" srcOrd="2" destOrd="0" presId="urn:microsoft.com/office/officeart/2005/8/layout/hierarchy4"/>
    <dgm:cxn modelId="{7692C51B-B80A-4174-AA03-B2E2070502B4}" type="presParOf" srcId="{E72CF224-651D-4E24-AFCC-BE6B28BFEB47}" destId="{013D22EC-9A5B-4479-88FA-23090A92BB8F}" srcOrd="0" destOrd="0" presId="urn:microsoft.com/office/officeart/2005/8/layout/hierarchy4"/>
    <dgm:cxn modelId="{970A9214-A057-4658-940F-CDC9940EE842}" type="presParOf" srcId="{013D22EC-9A5B-4479-88FA-23090A92BB8F}" destId="{BA930C23-582A-4389-88B6-A4BAE7C16EDC}" srcOrd="0" destOrd="0" presId="urn:microsoft.com/office/officeart/2005/8/layout/hierarchy4"/>
    <dgm:cxn modelId="{640DB7A2-A0C9-4B67-BE7F-F2E8BFD40134}" type="presParOf" srcId="{013D22EC-9A5B-4479-88FA-23090A92BB8F}" destId="{2E9033E2-50A5-412A-B650-612A848C92D3}" srcOrd="1" destOrd="0" presId="urn:microsoft.com/office/officeart/2005/8/layout/hierarchy4"/>
    <dgm:cxn modelId="{19FD529A-F433-4A61-9975-4444778FA7E9}" type="presParOf" srcId="{013D22EC-9A5B-4479-88FA-23090A92BB8F}" destId="{0543B6F5-E5C3-477E-B834-7913AE449743}" srcOrd="2" destOrd="0" presId="urn:microsoft.com/office/officeart/2005/8/layout/hierarchy4"/>
    <dgm:cxn modelId="{65CD44BE-62C5-4947-BADA-48010C4E9E60}" type="presParOf" srcId="{0543B6F5-E5C3-477E-B834-7913AE449743}" destId="{B37FF89A-B980-4716-B243-BE47BA217C0B}" srcOrd="0" destOrd="0" presId="urn:microsoft.com/office/officeart/2005/8/layout/hierarchy4"/>
    <dgm:cxn modelId="{80B30B6C-779B-40BD-9239-B2B275853CF2}" type="presParOf" srcId="{B37FF89A-B980-4716-B243-BE47BA217C0B}" destId="{0CD40055-7B24-4D95-A557-8EE1539042F1}" srcOrd="0" destOrd="0" presId="urn:microsoft.com/office/officeart/2005/8/layout/hierarchy4"/>
    <dgm:cxn modelId="{17568301-02AF-4671-8917-1EB9B3C51E64}" type="presParOf" srcId="{B37FF89A-B980-4716-B243-BE47BA217C0B}" destId="{3EB4452B-0B64-47BE-9DBE-680907C781EC}" srcOrd="1" destOrd="0" presId="urn:microsoft.com/office/officeart/2005/8/layout/hierarchy4"/>
    <dgm:cxn modelId="{674AD38A-974D-4DD3-942B-36198C81CFCA}" type="presParOf" srcId="{B37FF89A-B980-4716-B243-BE47BA217C0B}" destId="{C3DD899C-2FDA-496C-B9B8-C35DEA1706A1}" srcOrd="2" destOrd="0" presId="urn:microsoft.com/office/officeart/2005/8/layout/hierarchy4"/>
    <dgm:cxn modelId="{C2B51754-7AC9-4658-9283-D5E7F260D008}" type="presParOf" srcId="{C3DD899C-2FDA-496C-B9B8-C35DEA1706A1}" destId="{D78BBC26-A342-4880-BCDB-AEB7E2F55839}" srcOrd="0" destOrd="0" presId="urn:microsoft.com/office/officeart/2005/8/layout/hierarchy4"/>
    <dgm:cxn modelId="{A374C212-F3BF-4D4F-9041-F893C47BDB5F}" type="presParOf" srcId="{D78BBC26-A342-4880-BCDB-AEB7E2F55839}" destId="{C7AD0BFB-0F10-4D97-A361-B5543C4CAE4A}" srcOrd="0" destOrd="0" presId="urn:microsoft.com/office/officeart/2005/8/layout/hierarchy4"/>
    <dgm:cxn modelId="{EF475F47-8BDD-4CC1-A956-6E30D5F0BEE7}" type="presParOf" srcId="{D78BBC26-A342-4880-BCDB-AEB7E2F55839}" destId="{8ECA8FE7-96B7-41CA-8AB7-411329D74378}" srcOrd="1" destOrd="0" presId="urn:microsoft.com/office/officeart/2005/8/layout/hierarchy4"/>
    <dgm:cxn modelId="{535999A8-1B54-4A61-B484-20437BA7C14E}" type="presParOf" srcId="{42C5C91C-B73A-4D83-98DE-8E7954C80976}" destId="{8BC54268-F8F3-40D9-B49D-302670CA4F1A}" srcOrd="9" destOrd="0" presId="urn:microsoft.com/office/officeart/2005/8/layout/hierarchy4"/>
    <dgm:cxn modelId="{37FCDA1A-E5BC-4D7B-A79C-49B0E7FCCE9F}" type="presParOf" srcId="{42C5C91C-B73A-4D83-98DE-8E7954C80976}" destId="{A5222EB6-AB03-4B02-9310-13DA85CDBDB6}" srcOrd="10" destOrd="0" presId="urn:microsoft.com/office/officeart/2005/8/layout/hierarchy4"/>
    <dgm:cxn modelId="{684A4545-391E-4AF4-AE2C-0BED6E26381B}" type="presParOf" srcId="{A5222EB6-AB03-4B02-9310-13DA85CDBDB6}" destId="{ED0C1DAC-A536-40B0-87E4-BBD6CEE1004E}" srcOrd="0" destOrd="0" presId="urn:microsoft.com/office/officeart/2005/8/layout/hierarchy4"/>
    <dgm:cxn modelId="{96F71374-70BF-4538-A256-892FBA716E2C}" type="presParOf" srcId="{A5222EB6-AB03-4B02-9310-13DA85CDBDB6}" destId="{B6F3E1B5-2924-46A3-B695-A97CCA8457AC}" srcOrd="1" destOrd="0" presId="urn:microsoft.com/office/officeart/2005/8/layout/hierarchy4"/>
    <dgm:cxn modelId="{AB52A104-3EA6-4984-B720-94B6C6FD93D8}" type="presParOf" srcId="{A5222EB6-AB03-4B02-9310-13DA85CDBDB6}" destId="{DBFDEA93-E871-490A-BA94-57A02A8A4ABD}" srcOrd="2" destOrd="0" presId="urn:microsoft.com/office/officeart/2005/8/layout/hierarchy4"/>
    <dgm:cxn modelId="{F21F07CA-3E96-4541-BC44-571A463D3C3B}" type="presParOf" srcId="{DBFDEA93-E871-490A-BA94-57A02A8A4ABD}" destId="{5517EA43-5819-473B-8109-1B899DA11329}" srcOrd="0" destOrd="0" presId="urn:microsoft.com/office/officeart/2005/8/layout/hierarchy4"/>
    <dgm:cxn modelId="{21C64E8D-55FA-4AFA-A9BA-622985064303}" type="presParOf" srcId="{5517EA43-5819-473B-8109-1B899DA11329}" destId="{2BCC0191-50E9-4A04-85FE-D95E3E7B2655}" srcOrd="0" destOrd="0" presId="urn:microsoft.com/office/officeart/2005/8/layout/hierarchy4"/>
    <dgm:cxn modelId="{709B0AD3-4C00-4C3D-BD1F-60D3C5F0FE5D}" type="presParOf" srcId="{5517EA43-5819-473B-8109-1B899DA11329}" destId="{73E7F889-5822-46BE-9A52-4EBD204460E5}" srcOrd="1" destOrd="0" presId="urn:microsoft.com/office/officeart/2005/8/layout/hierarchy4"/>
    <dgm:cxn modelId="{CC449232-C918-42FA-B090-9BD0CDFA19CB}" type="presParOf" srcId="{5517EA43-5819-473B-8109-1B899DA11329}" destId="{14D4EBD1-66BD-426C-845F-F231077004CE}" srcOrd="2" destOrd="0" presId="urn:microsoft.com/office/officeart/2005/8/layout/hierarchy4"/>
    <dgm:cxn modelId="{52E9B58A-CED2-4292-B3EE-C278F7035261}" type="presParOf" srcId="{14D4EBD1-66BD-426C-845F-F231077004CE}" destId="{064BF188-04BE-4484-A86A-98996165E259}" srcOrd="0" destOrd="0" presId="urn:microsoft.com/office/officeart/2005/8/layout/hierarchy4"/>
    <dgm:cxn modelId="{B4480280-FDDF-4BA5-BFC5-82EEE2A47BBF}" type="presParOf" srcId="{064BF188-04BE-4484-A86A-98996165E259}" destId="{9B311A5C-596D-4D6E-8A61-31D98F758516}" srcOrd="0" destOrd="0" presId="urn:microsoft.com/office/officeart/2005/8/layout/hierarchy4"/>
    <dgm:cxn modelId="{C8226A01-2968-4049-B104-A184A9EC73FA}" type="presParOf" srcId="{064BF188-04BE-4484-A86A-98996165E259}" destId="{FA1BD47E-7693-4C80-8F06-565C9A290F34}" srcOrd="1" destOrd="0" presId="urn:microsoft.com/office/officeart/2005/8/layout/hierarchy4"/>
    <dgm:cxn modelId="{658EAFE4-6B34-48EA-A9FF-A27DFA7BBAC2}" type="presParOf" srcId="{064BF188-04BE-4484-A86A-98996165E259}" destId="{E1A7F4EE-63E3-4285-B0CE-0A42BBD2A0E8}" srcOrd="2" destOrd="0" presId="urn:microsoft.com/office/officeart/2005/8/layout/hierarchy4"/>
    <dgm:cxn modelId="{36BDF0F3-C824-4FD4-9CCC-6E845A202736}" type="presParOf" srcId="{E1A7F4EE-63E3-4285-B0CE-0A42BBD2A0E8}" destId="{9EF2E17E-B79F-4117-BF82-072E2291C75D}" srcOrd="0" destOrd="0" presId="urn:microsoft.com/office/officeart/2005/8/layout/hierarchy4"/>
    <dgm:cxn modelId="{3737989E-79A3-4C9B-AD2C-3673B756D632}" type="presParOf" srcId="{9EF2E17E-B79F-4117-BF82-072E2291C75D}" destId="{764E1ED6-E270-4A80-83A2-C8A21DC5EB6C}" srcOrd="0" destOrd="0" presId="urn:microsoft.com/office/officeart/2005/8/layout/hierarchy4"/>
    <dgm:cxn modelId="{78ABAA20-09D4-40DE-8EBB-176C55834385}" type="presParOf" srcId="{9EF2E17E-B79F-4117-BF82-072E2291C75D}" destId="{33D94AC8-2632-4D31-A57C-D76B747279AE}" srcOrd="1" destOrd="0" presId="urn:microsoft.com/office/officeart/2005/8/layout/hierarchy4"/>
    <dgm:cxn modelId="{7EA31694-D195-4EEC-89FD-BA5E9D883CA1}" type="presParOf" srcId="{9EF2E17E-B79F-4117-BF82-072E2291C75D}" destId="{2E62093D-6927-4422-AD4A-079426AD7DFB}" srcOrd="2" destOrd="0" presId="urn:microsoft.com/office/officeart/2005/8/layout/hierarchy4"/>
    <dgm:cxn modelId="{12042141-AC51-48B3-A5C6-B4FE4496525A}" type="presParOf" srcId="{2E62093D-6927-4422-AD4A-079426AD7DFB}" destId="{C269FD8D-D23E-47D3-AF6C-11B3DA39201C}" srcOrd="0" destOrd="0" presId="urn:microsoft.com/office/officeart/2005/8/layout/hierarchy4"/>
    <dgm:cxn modelId="{46F336C8-EAB1-4A23-98F6-9870685416D3}" type="presParOf" srcId="{C269FD8D-D23E-47D3-AF6C-11B3DA39201C}" destId="{79381B67-1AD3-4D1D-9178-11D23201AD37}" srcOrd="0" destOrd="0" presId="urn:microsoft.com/office/officeart/2005/8/layout/hierarchy4"/>
    <dgm:cxn modelId="{12D52568-A1EB-4A5C-BD0B-6986DA343922}" type="presParOf" srcId="{C269FD8D-D23E-47D3-AF6C-11B3DA39201C}" destId="{0EEDB0D0-F4C2-4026-91CA-F171E716E598}" srcOrd="1" destOrd="0" presId="urn:microsoft.com/office/officeart/2005/8/layout/hierarchy4"/>
    <dgm:cxn modelId="{B4D8466B-4F48-4EBE-9D33-2C804C298AB3}" type="presParOf" srcId="{42C5C91C-B73A-4D83-98DE-8E7954C80976}" destId="{313F4E88-42E8-4B68-AC82-A02E8214D036}" srcOrd="11" destOrd="0" presId="urn:microsoft.com/office/officeart/2005/8/layout/hierarchy4"/>
    <dgm:cxn modelId="{90D845B5-2121-4001-A310-23226DAD0474}" type="presParOf" srcId="{42C5C91C-B73A-4D83-98DE-8E7954C80976}" destId="{AE731F8C-8936-47BF-BFB9-C0815EFCD3C4}" srcOrd="12" destOrd="0" presId="urn:microsoft.com/office/officeart/2005/8/layout/hierarchy4"/>
    <dgm:cxn modelId="{E9EF994F-025E-408D-A3AE-3D17ACC5EB2F}" type="presParOf" srcId="{AE731F8C-8936-47BF-BFB9-C0815EFCD3C4}" destId="{90D77386-A5D8-4F9A-BA53-B2D3236A3806}" srcOrd="0" destOrd="0" presId="urn:microsoft.com/office/officeart/2005/8/layout/hierarchy4"/>
    <dgm:cxn modelId="{70537A99-5544-4ACB-B4DC-6D4DBAF4ED2E}" type="presParOf" srcId="{AE731F8C-8936-47BF-BFB9-C0815EFCD3C4}" destId="{91EC5BC9-F643-46EA-A6E7-7D46BE9B1A8C}" srcOrd="1" destOrd="0" presId="urn:microsoft.com/office/officeart/2005/8/layout/hierarchy4"/>
    <dgm:cxn modelId="{3E29004D-CA36-4AC1-89ED-CB6F46E325C3}" type="presParOf" srcId="{AE731F8C-8936-47BF-BFB9-C0815EFCD3C4}" destId="{82E3C857-A3C7-44FC-9D37-8C4C7A02ADBE}" srcOrd="2" destOrd="0" presId="urn:microsoft.com/office/officeart/2005/8/layout/hierarchy4"/>
    <dgm:cxn modelId="{00C3F433-C3DF-4E69-BFFD-0F9CC77F6729}" type="presParOf" srcId="{82E3C857-A3C7-44FC-9D37-8C4C7A02ADBE}" destId="{B3BC0BE5-840F-479A-BBC2-CC9A1954D935}" srcOrd="0" destOrd="0" presId="urn:microsoft.com/office/officeart/2005/8/layout/hierarchy4"/>
    <dgm:cxn modelId="{B74EE5CD-8E42-4C8E-A6C1-86315773D6E3}" type="presParOf" srcId="{B3BC0BE5-840F-479A-BBC2-CC9A1954D935}" destId="{98057075-DA7C-4714-8779-ECB7BF6D1659}" srcOrd="0" destOrd="0" presId="urn:microsoft.com/office/officeart/2005/8/layout/hierarchy4"/>
    <dgm:cxn modelId="{B5E74E0F-886D-404D-BB65-236CDC033116}" type="presParOf" srcId="{B3BC0BE5-840F-479A-BBC2-CC9A1954D935}" destId="{725EAAC4-3AE3-4640-9A89-C7D1CD5BDD47}" srcOrd="1" destOrd="0" presId="urn:microsoft.com/office/officeart/2005/8/layout/hierarchy4"/>
    <dgm:cxn modelId="{FA6265C1-239D-4741-A639-A87366BB7681}" type="presParOf" srcId="{B3BC0BE5-840F-479A-BBC2-CC9A1954D935}" destId="{F5E173A7-1256-4F3B-B0D0-FEF08D4049EA}" srcOrd="2" destOrd="0" presId="urn:microsoft.com/office/officeart/2005/8/layout/hierarchy4"/>
    <dgm:cxn modelId="{313F11F7-3B3A-4E54-90F0-26327DAF5C72}" type="presParOf" srcId="{F5E173A7-1256-4F3B-B0D0-FEF08D4049EA}" destId="{662FA6A2-37A2-4FD1-869B-46DDAAE3E790}" srcOrd="0" destOrd="0" presId="urn:microsoft.com/office/officeart/2005/8/layout/hierarchy4"/>
    <dgm:cxn modelId="{5637409F-7B6F-4241-AA16-D392438D203A}" type="presParOf" srcId="{662FA6A2-37A2-4FD1-869B-46DDAAE3E790}" destId="{7C83A8A1-DAFE-428D-B4EA-DC8C1396352E}" srcOrd="0" destOrd="0" presId="urn:microsoft.com/office/officeart/2005/8/layout/hierarchy4"/>
    <dgm:cxn modelId="{DE7281FB-2C14-437C-A643-6E098756AECC}" type="presParOf" srcId="{662FA6A2-37A2-4FD1-869B-46DDAAE3E790}" destId="{132EBCA5-943D-4588-9B63-C433CF9A434F}" srcOrd="1" destOrd="0" presId="urn:microsoft.com/office/officeart/2005/8/layout/hierarchy4"/>
    <dgm:cxn modelId="{B5F5F855-76BD-4F9D-93CA-27ABEBE5CB75}" type="presParOf" srcId="{662FA6A2-37A2-4FD1-869B-46DDAAE3E790}" destId="{279407A2-B073-4FDF-87B3-F5322BCCF745}" srcOrd="2" destOrd="0" presId="urn:microsoft.com/office/officeart/2005/8/layout/hierarchy4"/>
    <dgm:cxn modelId="{A1CD132F-7D58-4C34-80A0-779416A8FA30}" type="presParOf" srcId="{279407A2-B073-4FDF-87B3-F5322BCCF745}" destId="{C0A2EE70-16F7-42B4-95C4-B7334BC8FF5E}" srcOrd="0" destOrd="0" presId="urn:microsoft.com/office/officeart/2005/8/layout/hierarchy4"/>
    <dgm:cxn modelId="{1FE2FB37-E29C-4409-957A-24139DB4726E}" type="presParOf" srcId="{C0A2EE70-16F7-42B4-95C4-B7334BC8FF5E}" destId="{2D1C86AC-D1DF-450F-BED7-7B177186FB1A}" srcOrd="0" destOrd="0" presId="urn:microsoft.com/office/officeart/2005/8/layout/hierarchy4"/>
    <dgm:cxn modelId="{D1D0668A-60CE-42F5-8470-97B9DCAD51E7}" type="presParOf" srcId="{C0A2EE70-16F7-42B4-95C4-B7334BC8FF5E}" destId="{053B4CFE-A267-4E84-8BD6-A601457ABACC}" srcOrd="1" destOrd="0" presId="urn:microsoft.com/office/officeart/2005/8/layout/hierarchy4"/>
    <dgm:cxn modelId="{13B8B31F-875E-411D-9FA8-62ADE390E8DF}" type="presParOf" srcId="{C0A2EE70-16F7-42B4-95C4-B7334BC8FF5E}" destId="{3F16FA80-F981-4EF5-834A-2EA4084FFB69}" srcOrd="2" destOrd="0" presId="urn:microsoft.com/office/officeart/2005/8/layout/hierarchy4"/>
    <dgm:cxn modelId="{8051205F-40A6-4F26-90BD-90CB5E13B899}" type="presParOf" srcId="{3F16FA80-F981-4EF5-834A-2EA4084FFB69}" destId="{9822D48C-76E6-420F-A7AD-6CE8F4079FA6}" srcOrd="0" destOrd="0" presId="urn:microsoft.com/office/officeart/2005/8/layout/hierarchy4"/>
    <dgm:cxn modelId="{F9E6CCE4-126D-4DF5-8D8F-6F7A51B3912A}" type="presParOf" srcId="{9822D48C-76E6-420F-A7AD-6CE8F4079FA6}" destId="{53DC2C1B-2915-4F33-8350-64235B107183}" srcOrd="0" destOrd="0" presId="urn:microsoft.com/office/officeart/2005/8/layout/hierarchy4"/>
    <dgm:cxn modelId="{8B0AF20D-9B44-4670-9E43-09D5B8592B79}" type="presParOf" srcId="{9822D48C-76E6-420F-A7AD-6CE8F4079FA6}" destId="{AC7B3D3A-3DE7-4DD0-9C19-3FCC4038DD1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77CB494-1364-49D3-98C0-50DC85175A4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C56D55-2DB1-433C-B375-25130FD3C2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</a:schemeClr>
        </a:solidFill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gm:spPr>
      <dgm:t>
        <a:bodyPr/>
        <a:lstStyle/>
        <a:p>
          <a:r>
            <a:rPr lang="ru-RU" sz="105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Группа проектов</a:t>
          </a:r>
        </a:p>
      </dgm:t>
    </dgm:pt>
    <dgm:pt modelId="{98CE36DD-8398-433E-8CAD-912C6DE06254}" type="parTrans" cxnId="{5F587C82-A81A-4F0C-ACD7-B29A4F5FF309}">
      <dgm:prSet/>
      <dgm:spPr/>
      <dgm:t>
        <a:bodyPr/>
        <a:lstStyle/>
        <a:p>
          <a:endParaRPr lang="ru-RU" sz="800"/>
        </a:p>
      </dgm:t>
    </dgm:pt>
    <dgm:pt modelId="{B8072A11-133B-4AD5-8EB4-BB9AB38B19A8}" type="sibTrans" cxnId="{5F587C82-A81A-4F0C-ACD7-B29A4F5FF309}">
      <dgm:prSet/>
      <dgm:spPr/>
      <dgm:t>
        <a:bodyPr/>
        <a:lstStyle/>
        <a:p>
          <a:endParaRPr lang="ru-RU" sz="800"/>
        </a:p>
      </dgm:t>
    </dgm:pt>
    <dgm:pt modelId="{42C5C91C-B73A-4D83-98DE-8E7954C80976}" type="pres">
      <dgm:prSet presAssocID="{177CB494-1364-49D3-98C0-50DC85175A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BDBB39-7E9D-456B-A85C-B9DE920D7D5D}" type="pres">
      <dgm:prSet presAssocID="{5CC56D55-2DB1-433C-B375-25130FD3C27D}" presName="vertOne" presStyleCnt="0"/>
      <dgm:spPr/>
    </dgm:pt>
    <dgm:pt modelId="{883EA279-0A65-49CF-AC32-A91D701452A8}" type="pres">
      <dgm:prSet presAssocID="{5CC56D55-2DB1-433C-B375-25130FD3C27D}" presName="txOne" presStyleLbl="node0" presStyleIdx="0" presStyleCnt="1" custScaleX="97888" custScaleY="286021">
        <dgm:presLayoutVars>
          <dgm:chPref val="3"/>
        </dgm:presLayoutVars>
      </dgm:prSet>
      <dgm:spPr/>
    </dgm:pt>
    <dgm:pt modelId="{3090BA56-E314-4AAF-A4AD-9FAE335EF467}" type="pres">
      <dgm:prSet presAssocID="{5CC56D55-2DB1-433C-B375-25130FD3C27D}" presName="horzOne" presStyleCnt="0"/>
      <dgm:spPr/>
    </dgm:pt>
  </dgm:ptLst>
  <dgm:cxnLst>
    <dgm:cxn modelId="{0B5AF904-6A79-488F-8B8B-3806A38B86AB}" type="presOf" srcId="{177CB494-1364-49D3-98C0-50DC85175A4A}" destId="{42C5C91C-B73A-4D83-98DE-8E7954C80976}" srcOrd="0" destOrd="0" presId="urn:microsoft.com/office/officeart/2005/8/layout/hierarchy4"/>
    <dgm:cxn modelId="{5F587C82-A81A-4F0C-ACD7-B29A4F5FF309}" srcId="{177CB494-1364-49D3-98C0-50DC85175A4A}" destId="{5CC56D55-2DB1-433C-B375-25130FD3C27D}" srcOrd="0" destOrd="0" parTransId="{98CE36DD-8398-433E-8CAD-912C6DE06254}" sibTransId="{B8072A11-133B-4AD5-8EB4-BB9AB38B19A8}"/>
    <dgm:cxn modelId="{13DFDFA6-E24E-47B2-894D-F630F223192F}" type="presOf" srcId="{5CC56D55-2DB1-433C-B375-25130FD3C27D}" destId="{883EA279-0A65-49CF-AC32-A91D701452A8}" srcOrd="0" destOrd="0" presId="urn:microsoft.com/office/officeart/2005/8/layout/hierarchy4"/>
    <dgm:cxn modelId="{8FC52BA9-34CD-4BA0-BDEF-EC2BE07E2499}" type="presParOf" srcId="{42C5C91C-B73A-4D83-98DE-8E7954C80976}" destId="{63BDBB39-7E9D-456B-A85C-B9DE920D7D5D}" srcOrd="0" destOrd="0" presId="urn:microsoft.com/office/officeart/2005/8/layout/hierarchy4"/>
    <dgm:cxn modelId="{B25A54C1-C3CF-4D1F-95B1-18B0E8637DFA}" type="presParOf" srcId="{63BDBB39-7E9D-456B-A85C-B9DE920D7D5D}" destId="{883EA279-0A65-49CF-AC32-A91D701452A8}" srcOrd="0" destOrd="0" presId="urn:microsoft.com/office/officeart/2005/8/layout/hierarchy4"/>
    <dgm:cxn modelId="{1C73D3BD-AF71-4FF8-B2DD-B1347B069012}" type="presParOf" srcId="{63BDBB39-7E9D-456B-A85C-B9DE920D7D5D}" destId="{3090BA56-E314-4AAF-A4AD-9FAE335EF467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77CB494-1364-49D3-98C0-50DC85175A4A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C56D55-2DB1-433C-B375-25130FD3C27D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tx2">
            <a:lumMod val="20000"/>
            <a:lumOff val="80000"/>
            <a:alpha val="0"/>
          </a:schemeClr>
        </a:solidFill>
        <a:ln>
          <a:solidFill>
            <a:schemeClr val="accent1">
              <a:shade val="60000"/>
              <a:satMod val="110000"/>
              <a:alpha val="0"/>
            </a:schemeClr>
          </a:solidFill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gm:spPr>
      <dgm:t>
        <a:bodyPr/>
        <a:lstStyle/>
        <a:p>
          <a:endParaRPr lang="ru-RU" sz="105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8CE36DD-8398-433E-8CAD-912C6DE06254}" type="parTrans" cxnId="{5F587C82-A81A-4F0C-ACD7-B29A4F5FF309}">
      <dgm:prSet/>
      <dgm:spPr/>
      <dgm:t>
        <a:bodyPr/>
        <a:lstStyle/>
        <a:p>
          <a:endParaRPr lang="ru-RU" sz="800"/>
        </a:p>
      </dgm:t>
    </dgm:pt>
    <dgm:pt modelId="{B8072A11-133B-4AD5-8EB4-BB9AB38B19A8}" type="sibTrans" cxnId="{5F587C82-A81A-4F0C-ACD7-B29A4F5FF309}">
      <dgm:prSet/>
      <dgm:spPr/>
      <dgm:t>
        <a:bodyPr/>
        <a:lstStyle/>
        <a:p>
          <a:endParaRPr lang="ru-RU" sz="800"/>
        </a:p>
      </dgm:t>
    </dgm:pt>
    <dgm:pt modelId="{008E0083-058B-491E-8FD5-E4D836B3749D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Группа 1</a:t>
          </a:r>
        </a:p>
      </dgm:t>
    </dgm:pt>
    <dgm:pt modelId="{9361197E-203F-4550-BB9C-08515AB8D045}" type="parTrans" cxnId="{219EF8F9-80CE-4A11-812C-654BC0F46793}">
      <dgm:prSet/>
      <dgm:spPr/>
      <dgm:t>
        <a:bodyPr/>
        <a:lstStyle/>
        <a:p>
          <a:endParaRPr lang="ru-RU"/>
        </a:p>
      </dgm:t>
    </dgm:pt>
    <dgm:pt modelId="{AAA45D0A-2CC1-4E53-B6D9-570886B7D844}" type="sibTrans" cxnId="{219EF8F9-80CE-4A11-812C-654BC0F46793}">
      <dgm:prSet/>
      <dgm:spPr/>
      <dgm:t>
        <a:bodyPr/>
        <a:lstStyle/>
        <a:p>
          <a:endParaRPr lang="ru-RU"/>
        </a:p>
      </dgm:t>
    </dgm:pt>
    <dgm:pt modelId="{9470D0BB-596F-4742-85F4-35BCF723393C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Группа 2</a:t>
          </a:r>
        </a:p>
      </dgm:t>
    </dgm:pt>
    <dgm:pt modelId="{88245AD9-14CA-4123-8CF0-1B2DFAAC9884}" type="parTrans" cxnId="{1CCAA144-6719-4416-BB58-5801DAF3892E}">
      <dgm:prSet/>
      <dgm:spPr/>
      <dgm:t>
        <a:bodyPr/>
        <a:lstStyle/>
        <a:p>
          <a:endParaRPr lang="ru-RU"/>
        </a:p>
      </dgm:t>
    </dgm:pt>
    <dgm:pt modelId="{52DD64D2-37E3-450E-B8F9-F6117BB57A1B}" type="sibTrans" cxnId="{1CCAA144-6719-4416-BB58-5801DAF3892E}">
      <dgm:prSet/>
      <dgm:spPr/>
      <dgm:t>
        <a:bodyPr/>
        <a:lstStyle/>
        <a:p>
          <a:endParaRPr lang="ru-RU"/>
        </a:p>
      </dgm:t>
    </dgm:pt>
    <dgm:pt modelId="{1D49B27E-93CD-4AC6-8495-00E67CF11456}">
      <dgm:prSet phldrT="[Текст]" custT="1"/>
      <dgm:spPr>
        <a:solidFill>
          <a:schemeClr val="tx2"/>
        </a:solidFill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Группа 3</a:t>
          </a:r>
        </a:p>
      </dgm:t>
    </dgm:pt>
    <dgm:pt modelId="{8A97F0D0-E083-42DA-AC55-76C9DD0628E4}" type="parTrans" cxnId="{789D338B-41BD-48A5-A86E-9639B3CFB2D3}">
      <dgm:prSet/>
      <dgm:spPr/>
      <dgm:t>
        <a:bodyPr/>
        <a:lstStyle/>
        <a:p>
          <a:endParaRPr lang="ru-RU"/>
        </a:p>
      </dgm:t>
    </dgm:pt>
    <dgm:pt modelId="{DE43E6AA-171E-4251-BBDD-6AE081BD954E}" type="sibTrans" cxnId="{789D338B-41BD-48A5-A86E-9639B3CFB2D3}">
      <dgm:prSet/>
      <dgm:spPr/>
      <dgm:t>
        <a:bodyPr/>
        <a:lstStyle/>
        <a:p>
          <a:endParaRPr lang="ru-RU"/>
        </a:p>
      </dgm:t>
    </dgm:pt>
    <dgm:pt modelId="{FAF50BE5-312D-48A8-A26D-E79FFB5D04C2}">
      <dgm:prSet phldrT="[Текст]" custT="1"/>
      <dgm:spPr>
        <a:solidFill>
          <a:schemeClr val="tx2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200" b="1" dirty="0">
              <a:latin typeface="Arial" pitchFamily="34" charset="0"/>
              <a:cs typeface="Arial" pitchFamily="34" charset="0"/>
            </a:rPr>
            <a:t>Группа 4</a:t>
          </a:r>
        </a:p>
      </dgm:t>
    </dgm:pt>
    <dgm:pt modelId="{70B1F1D0-34F9-4823-88CF-6560EAB1D7A6}" type="parTrans" cxnId="{46D58D7C-B29D-4C41-9250-1C7BFB30DB57}">
      <dgm:prSet/>
      <dgm:spPr/>
      <dgm:t>
        <a:bodyPr/>
        <a:lstStyle/>
        <a:p>
          <a:endParaRPr lang="ru-RU"/>
        </a:p>
      </dgm:t>
    </dgm:pt>
    <dgm:pt modelId="{E342DCB0-021C-4CD5-BF92-EA433BACBB86}" type="sibTrans" cxnId="{46D58D7C-B29D-4C41-9250-1C7BFB30DB57}">
      <dgm:prSet/>
      <dgm:spPr/>
      <dgm:t>
        <a:bodyPr/>
        <a:lstStyle/>
        <a:p>
          <a:endParaRPr lang="ru-RU"/>
        </a:p>
      </dgm:t>
    </dgm:pt>
    <dgm:pt modelId="{42C5C91C-B73A-4D83-98DE-8E7954C80976}" type="pres">
      <dgm:prSet presAssocID="{177CB494-1364-49D3-98C0-50DC85175A4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3BDBB39-7E9D-456B-A85C-B9DE920D7D5D}" type="pres">
      <dgm:prSet presAssocID="{5CC56D55-2DB1-433C-B375-25130FD3C27D}" presName="vertOne" presStyleCnt="0"/>
      <dgm:spPr/>
    </dgm:pt>
    <dgm:pt modelId="{883EA279-0A65-49CF-AC32-A91D701452A8}" type="pres">
      <dgm:prSet presAssocID="{5CC56D55-2DB1-433C-B375-25130FD3C27D}" presName="txOne" presStyleLbl="node0" presStyleIdx="0" presStyleCnt="5" custScaleX="97888" custScaleY="286021">
        <dgm:presLayoutVars>
          <dgm:chPref val="3"/>
        </dgm:presLayoutVars>
      </dgm:prSet>
      <dgm:spPr/>
    </dgm:pt>
    <dgm:pt modelId="{3090BA56-E314-4AAF-A4AD-9FAE335EF467}" type="pres">
      <dgm:prSet presAssocID="{5CC56D55-2DB1-433C-B375-25130FD3C27D}" presName="horzOne" presStyleCnt="0"/>
      <dgm:spPr/>
    </dgm:pt>
    <dgm:pt modelId="{9219013F-E5FD-4D2D-A4FD-D59723989CFA}" type="pres">
      <dgm:prSet presAssocID="{B8072A11-133B-4AD5-8EB4-BB9AB38B19A8}" presName="sibSpaceOne" presStyleCnt="0"/>
      <dgm:spPr/>
    </dgm:pt>
    <dgm:pt modelId="{183834EB-190E-499E-A71E-010C5DE601C7}" type="pres">
      <dgm:prSet presAssocID="{008E0083-058B-491E-8FD5-E4D836B3749D}" presName="vertOne" presStyleCnt="0"/>
      <dgm:spPr/>
    </dgm:pt>
    <dgm:pt modelId="{A7CB9424-82E8-4A13-977B-578E049BE091}" type="pres">
      <dgm:prSet presAssocID="{008E0083-058B-491E-8FD5-E4D836B3749D}" presName="txOne" presStyleLbl="node0" presStyleIdx="1" presStyleCnt="5" custScaleX="205191" custScaleY="290193">
        <dgm:presLayoutVars>
          <dgm:chPref val="3"/>
        </dgm:presLayoutVars>
      </dgm:prSet>
      <dgm:spPr/>
    </dgm:pt>
    <dgm:pt modelId="{C80D532D-D982-4FF5-BA11-1EC78D6D6C38}" type="pres">
      <dgm:prSet presAssocID="{008E0083-058B-491E-8FD5-E4D836B3749D}" presName="horzOne" presStyleCnt="0"/>
      <dgm:spPr/>
    </dgm:pt>
    <dgm:pt modelId="{1E77D085-7C8A-4A35-9159-99B56FF6D59A}" type="pres">
      <dgm:prSet presAssocID="{AAA45D0A-2CC1-4E53-B6D9-570886B7D844}" presName="sibSpaceOne" presStyleCnt="0"/>
      <dgm:spPr/>
    </dgm:pt>
    <dgm:pt modelId="{CFD3B42A-08DD-48A1-A978-7DD6200EB27B}" type="pres">
      <dgm:prSet presAssocID="{9470D0BB-596F-4742-85F4-35BCF723393C}" presName="vertOne" presStyleCnt="0"/>
      <dgm:spPr/>
    </dgm:pt>
    <dgm:pt modelId="{B7175C3A-CD67-4AB6-8754-95BE0CBE8986}" type="pres">
      <dgm:prSet presAssocID="{9470D0BB-596F-4742-85F4-35BCF723393C}" presName="txOne" presStyleLbl="node0" presStyleIdx="2" presStyleCnt="5" custScaleX="97266" custScaleY="290193" custLinFactNeighborX="-3183" custLinFactNeighborY="-46">
        <dgm:presLayoutVars>
          <dgm:chPref val="3"/>
        </dgm:presLayoutVars>
      </dgm:prSet>
      <dgm:spPr/>
    </dgm:pt>
    <dgm:pt modelId="{CD5C067C-F642-478C-9C27-D81B434091B0}" type="pres">
      <dgm:prSet presAssocID="{9470D0BB-596F-4742-85F4-35BCF723393C}" presName="horzOne" presStyleCnt="0"/>
      <dgm:spPr/>
    </dgm:pt>
    <dgm:pt modelId="{268D5BC8-7D82-49F9-A7F9-76DE8BBBECDC}" type="pres">
      <dgm:prSet presAssocID="{52DD64D2-37E3-450E-B8F9-F6117BB57A1B}" presName="sibSpaceOne" presStyleCnt="0"/>
      <dgm:spPr/>
    </dgm:pt>
    <dgm:pt modelId="{A25D955B-473A-464E-9AA3-9ABEC7BF9BD7}" type="pres">
      <dgm:prSet presAssocID="{1D49B27E-93CD-4AC6-8495-00E67CF11456}" presName="vertOne" presStyleCnt="0"/>
      <dgm:spPr/>
    </dgm:pt>
    <dgm:pt modelId="{530D1E42-F9B3-4934-8D45-B81F61D42C3C}" type="pres">
      <dgm:prSet presAssocID="{1D49B27E-93CD-4AC6-8495-00E67CF11456}" presName="txOne" presStyleLbl="node0" presStyleIdx="3" presStyleCnt="5" custScaleX="203176" custScaleY="290193" custLinFactNeighborX="-3720" custLinFactNeighborY="6541">
        <dgm:presLayoutVars>
          <dgm:chPref val="3"/>
        </dgm:presLayoutVars>
      </dgm:prSet>
      <dgm:spPr/>
    </dgm:pt>
    <dgm:pt modelId="{6FD46987-34EF-4D64-9823-953D6C4EBB5C}" type="pres">
      <dgm:prSet presAssocID="{1D49B27E-93CD-4AC6-8495-00E67CF11456}" presName="horzOne" presStyleCnt="0"/>
      <dgm:spPr/>
    </dgm:pt>
    <dgm:pt modelId="{C3FF8EC0-4ABD-4B10-9554-46F0BB4B3B29}" type="pres">
      <dgm:prSet presAssocID="{DE43E6AA-171E-4251-BBDD-6AE081BD954E}" presName="sibSpaceOne" presStyleCnt="0"/>
      <dgm:spPr/>
    </dgm:pt>
    <dgm:pt modelId="{A5222EB6-AB03-4B02-9310-13DA85CDBDB6}" type="pres">
      <dgm:prSet presAssocID="{FAF50BE5-312D-48A8-A26D-E79FFB5D04C2}" presName="vertOne" presStyleCnt="0"/>
      <dgm:spPr/>
    </dgm:pt>
    <dgm:pt modelId="{ED0C1DAC-A536-40B0-87E4-BBD6CEE1004E}" type="pres">
      <dgm:prSet presAssocID="{FAF50BE5-312D-48A8-A26D-E79FFB5D04C2}" presName="txOne" presStyleLbl="node0" presStyleIdx="4" presStyleCnt="5" custScaleX="104551" custScaleY="290193" custLinFactNeighborX="-1888" custLinFactNeighborY="-14689">
        <dgm:presLayoutVars>
          <dgm:chPref val="3"/>
        </dgm:presLayoutVars>
      </dgm:prSet>
      <dgm:spPr/>
    </dgm:pt>
    <dgm:pt modelId="{DBFDEA93-E871-490A-BA94-57A02A8A4ABD}" type="pres">
      <dgm:prSet presAssocID="{FAF50BE5-312D-48A8-A26D-E79FFB5D04C2}" presName="horzOne" presStyleCnt="0"/>
      <dgm:spPr/>
    </dgm:pt>
  </dgm:ptLst>
  <dgm:cxnLst>
    <dgm:cxn modelId="{A6F83F01-1772-4367-A89E-2A8FFF96AB39}" type="presOf" srcId="{9470D0BB-596F-4742-85F4-35BCF723393C}" destId="{B7175C3A-CD67-4AB6-8754-95BE0CBE8986}" srcOrd="0" destOrd="0" presId="urn:microsoft.com/office/officeart/2005/8/layout/hierarchy4"/>
    <dgm:cxn modelId="{0B5AF904-6A79-488F-8B8B-3806A38B86AB}" type="presOf" srcId="{177CB494-1364-49D3-98C0-50DC85175A4A}" destId="{42C5C91C-B73A-4D83-98DE-8E7954C80976}" srcOrd="0" destOrd="0" presId="urn:microsoft.com/office/officeart/2005/8/layout/hierarchy4"/>
    <dgm:cxn modelId="{1CCAA144-6719-4416-BB58-5801DAF3892E}" srcId="{177CB494-1364-49D3-98C0-50DC85175A4A}" destId="{9470D0BB-596F-4742-85F4-35BCF723393C}" srcOrd="2" destOrd="0" parTransId="{88245AD9-14CA-4123-8CF0-1B2DFAAC9884}" sibTransId="{52DD64D2-37E3-450E-B8F9-F6117BB57A1B}"/>
    <dgm:cxn modelId="{C1B48064-2D3A-4CDD-AB9F-7E9C511768E7}" type="presOf" srcId="{FAF50BE5-312D-48A8-A26D-E79FFB5D04C2}" destId="{ED0C1DAC-A536-40B0-87E4-BBD6CEE1004E}" srcOrd="0" destOrd="0" presId="urn:microsoft.com/office/officeart/2005/8/layout/hierarchy4"/>
    <dgm:cxn modelId="{46D58D7C-B29D-4C41-9250-1C7BFB30DB57}" srcId="{177CB494-1364-49D3-98C0-50DC85175A4A}" destId="{FAF50BE5-312D-48A8-A26D-E79FFB5D04C2}" srcOrd="4" destOrd="0" parTransId="{70B1F1D0-34F9-4823-88CF-6560EAB1D7A6}" sibTransId="{E342DCB0-021C-4CD5-BF92-EA433BACBB86}"/>
    <dgm:cxn modelId="{5F587C82-A81A-4F0C-ACD7-B29A4F5FF309}" srcId="{177CB494-1364-49D3-98C0-50DC85175A4A}" destId="{5CC56D55-2DB1-433C-B375-25130FD3C27D}" srcOrd="0" destOrd="0" parTransId="{98CE36DD-8398-433E-8CAD-912C6DE06254}" sibTransId="{B8072A11-133B-4AD5-8EB4-BB9AB38B19A8}"/>
    <dgm:cxn modelId="{789D338B-41BD-48A5-A86E-9639B3CFB2D3}" srcId="{177CB494-1364-49D3-98C0-50DC85175A4A}" destId="{1D49B27E-93CD-4AC6-8495-00E67CF11456}" srcOrd="3" destOrd="0" parTransId="{8A97F0D0-E083-42DA-AC55-76C9DD0628E4}" sibTransId="{DE43E6AA-171E-4251-BBDD-6AE081BD954E}"/>
    <dgm:cxn modelId="{CB7F0F95-CF40-4F7B-A47F-1A8C777C1A3E}" type="presOf" srcId="{008E0083-058B-491E-8FD5-E4D836B3749D}" destId="{A7CB9424-82E8-4A13-977B-578E049BE091}" srcOrd="0" destOrd="0" presId="urn:microsoft.com/office/officeart/2005/8/layout/hierarchy4"/>
    <dgm:cxn modelId="{13DFDFA6-E24E-47B2-894D-F630F223192F}" type="presOf" srcId="{5CC56D55-2DB1-433C-B375-25130FD3C27D}" destId="{883EA279-0A65-49CF-AC32-A91D701452A8}" srcOrd="0" destOrd="0" presId="urn:microsoft.com/office/officeart/2005/8/layout/hierarchy4"/>
    <dgm:cxn modelId="{B1C0A2B8-D067-4353-8C59-1F52949259AC}" type="presOf" srcId="{1D49B27E-93CD-4AC6-8495-00E67CF11456}" destId="{530D1E42-F9B3-4934-8D45-B81F61D42C3C}" srcOrd="0" destOrd="0" presId="urn:microsoft.com/office/officeart/2005/8/layout/hierarchy4"/>
    <dgm:cxn modelId="{219EF8F9-80CE-4A11-812C-654BC0F46793}" srcId="{177CB494-1364-49D3-98C0-50DC85175A4A}" destId="{008E0083-058B-491E-8FD5-E4D836B3749D}" srcOrd="1" destOrd="0" parTransId="{9361197E-203F-4550-BB9C-08515AB8D045}" sibTransId="{AAA45D0A-2CC1-4E53-B6D9-570886B7D844}"/>
    <dgm:cxn modelId="{8FC52BA9-34CD-4BA0-BDEF-EC2BE07E2499}" type="presParOf" srcId="{42C5C91C-B73A-4D83-98DE-8E7954C80976}" destId="{63BDBB39-7E9D-456B-A85C-B9DE920D7D5D}" srcOrd="0" destOrd="0" presId="urn:microsoft.com/office/officeart/2005/8/layout/hierarchy4"/>
    <dgm:cxn modelId="{B25A54C1-C3CF-4D1F-95B1-18B0E8637DFA}" type="presParOf" srcId="{63BDBB39-7E9D-456B-A85C-B9DE920D7D5D}" destId="{883EA279-0A65-49CF-AC32-A91D701452A8}" srcOrd="0" destOrd="0" presId="urn:microsoft.com/office/officeart/2005/8/layout/hierarchy4"/>
    <dgm:cxn modelId="{1C73D3BD-AF71-4FF8-B2DD-B1347B069012}" type="presParOf" srcId="{63BDBB39-7E9D-456B-A85C-B9DE920D7D5D}" destId="{3090BA56-E314-4AAF-A4AD-9FAE335EF467}" srcOrd="1" destOrd="0" presId="urn:microsoft.com/office/officeart/2005/8/layout/hierarchy4"/>
    <dgm:cxn modelId="{A17D460C-1ACD-4917-837A-CCFBD15AEE85}" type="presParOf" srcId="{42C5C91C-B73A-4D83-98DE-8E7954C80976}" destId="{9219013F-E5FD-4D2D-A4FD-D59723989CFA}" srcOrd="1" destOrd="0" presId="urn:microsoft.com/office/officeart/2005/8/layout/hierarchy4"/>
    <dgm:cxn modelId="{D534CCD2-183B-4F44-8897-AF590E9ABB24}" type="presParOf" srcId="{42C5C91C-B73A-4D83-98DE-8E7954C80976}" destId="{183834EB-190E-499E-A71E-010C5DE601C7}" srcOrd="2" destOrd="0" presId="urn:microsoft.com/office/officeart/2005/8/layout/hierarchy4"/>
    <dgm:cxn modelId="{E45A52AA-C37F-43E1-8F93-C38EDC1731C6}" type="presParOf" srcId="{183834EB-190E-499E-A71E-010C5DE601C7}" destId="{A7CB9424-82E8-4A13-977B-578E049BE091}" srcOrd="0" destOrd="0" presId="urn:microsoft.com/office/officeart/2005/8/layout/hierarchy4"/>
    <dgm:cxn modelId="{9CA3145C-7659-41C3-858D-29F6B6C1D2C9}" type="presParOf" srcId="{183834EB-190E-499E-A71E-010C5DE601C7}" destId="{C80D532D-D982-4FF5-BA11-1EC78D6D6C38}" srcOrd="1" destOrd="0" presId="urn:microsoft.com/office/officeart/2005/8/layout/hierarchy4"/>
    <dgm:cxn modelId="{2AB3FD6C-4DFA-4AE1-ACE7-9D6434D0BD12}" type="presParOf" srcId="{42C5C91C-B73A-4D83-98DE-8E7954C80976}" destId="{1E77D085-7C8A-4A35-9159-99B56FF6D59A}" srcOrd="3" destOrd="0" presId="urn:microsoft.com/office/officeart/2005/8/layout/hierarchy4"/>
    <dgm:cxn modelId="{0CC4E8D1-6D95-4968-97F1-ACA71E28B646}" type="presParOf" srcId="{42C5C91C-B73A-4D83-98DE-8E7954C80976}" destId="{CFD3B42A-08DD-48A1-A978-7DD6200EB27B}" srcOrd="4" destOrd="0" presId="urn:microsoft.com/office/officeart/2005/8/layout/hierarchy4"/>
    <dgm:cxn modelId="{7777F577-1E1C-491C-8854-656F50C3C33C}" type="presParOf" srcId="{CFD3B42A-08DD-48A1-A978-7DD6200EB27B}" destId="{B7175C3A-CD67-4AB6-8754-95BE0CBE8986}" srcOrd="0" destOrd="0" presId="urn:microsoft.com/office/officeart/2005/8/layout/hierarchy4"/>
    <dgm:cxn modelId="{A380665D-A554-4E13-8F90-6B02015445C0}" type="presParOf" srcId="{CFD3B42A-08DD-48A1-A978-7DD6200EB27B}" destId="{CD5C067C-F642-478C-9C27-D81B434091B0}" srcOrd="1" destOrd="0" presId="urn:microsoft.com/office/officeart/2005/8/layout/hierarchy4"/>
    <dgm:cxn modelId="{8AAF2273-2ADD-4AA4-BFBE-A52B2775B67B}" type="presParOf" srcId="{42C5C91C-B73A-4D83-98DE-8E7954C80976}" destId="{268D5BC8-7D82-49F9-A7F9-76DE8BBBECDC}" srcOrd="5" destOrd="0" presId="urn:microsoft.com/office/officeart/2005/8/layout/hierarchy4"/>
    <dgm:cxn modelId="{EFFA80A1-02DF-4198-8708-F1663113DA86}" type="presParOf" srcId="{42C5C91C-B73A-4D83-98DE-8E7954C80976}" destId="{A25D955B-473A-464E-9AA3-9ABEC7BF9BD7}" srcOrd="6" destOrd="0" presId="urn:microsoft.com/office/officeart/2005/8/layout/hierarchy4"/>
    <dgm:cxn modelId="{1884F05B-27D1-488D-A690-845C721E0E6C}" type="presParOf" srcId="{A25D955B-473A-464E-9AA3-9ABEC7BF9BD7}" destId="{530D1E42-F9B3-4934-8D45-B81F61D42C3C}" srcOrd="0" destOrd="0" presId="urn:microsoft.com/office/officeart/2005/8/layout/hierarchy4"/>
    <dgm:cxn modelId="{B73F883F-36B7-4B0B-B7DF-1C1C40702017}" type="presParOf" srcId="{A25D955B-473A-464E-9AA3-9ABEC7BF9BD7}" destId="{6FD46987-34EF-4D64-9823-953D6C4EBB5C}" srcOrd="1" destOrd="0" presId="urn:microsoft.com/office/officeart/2005/8/layout/hierarchy4"/>
    <dgm:cxn modelId="{A8B35F80-291A-4511-8A9F-E55C88FBDA3C}" type="presParOf" srcId="{42C5C91C-B73A-4D83-98DE-8E7954C80976}" destId="{C3FF8EC0-4ABD-4B10-9554-46F0BB4B3B29}" srcOrd="7" destOrd="0" presId="urn:microsoft.com/office/officeart/2005/8/layout/hierarchy4"/>
    <dgm:cxn modelId="{37FCDA1A-E5BC-4D7B-A79C-49B0E7FCCE9F}" type="presParOf" srcId="{42C5C91C-B73A-4D83-98DE-8E7954C80976}" destId="{A5222EB6-AB03-4B02-9310-13DA85CDBDB6}" srcOrd="8" destOrd="0" presId="urn:microsoft.com/office/officeart/2005/8/layout/hierarchy4"/>
    <dgm:cxn modelId="{684A4545-391E-4AF4-AE2C-0BED6E26381B}" type="presParOf" srcId="{A5222EB6-AB03-4B02-9310-13DA85CDBDB6}" destId="{ED0C1DAC-A536-40B0-87E4-BBD6CEE1004E}" srcOrd="0" destOrd="0" presId="urn:microsoft.com/office/officeart/2005/8/layout/hierarchy4"/>
    <dgm:cxn modelId="{AB52A104-3EA6-4984-B720-94B6C6FD93D8}" type="presParOf" srcId="{A5222EB6-AB03-4B02-9310-13DA85CDBDB6}" destId="{DBFDEA93-E871-490A-BA94-57A02A8A4AB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1A863E3-9467-489D-B9D9-1EB6992569D4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DC5CEC-59C5-4A84-8C3C-8F9AC0D10108}">
      <dgm:prSet phldrT="[Текст]" custT="1"/>
      <dgm:spPr/>
      <dgm:t>
        <a:bodyPr/>
        <a:lstStyle/>
        <a:p>
          <a:r>
            <a:rPr lang="ru-RU" sz="2000" dirty="0">
              <a:latin typeface="Arial" pitchFamily="34" charset="0"/>
              <a:cs typeface="Arial" pitchFamily="34" charset="0"/>
            </a:rPr>
            <a:t>2023-2040 г.г.</a:t>
          </a:r>
        </a:p>
      </dgm:t>
    </dgm:pt>
    <dgm:pt modelId="{E8653B22-FA52-48A9-BFDD-9193EE459121}" type="parTrans" cxnId="{D0428C01-24D7-4FAF-8EC3-BC288A8DBA3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748B6DA-6A2F-4D3D-9F8B-24E77DD02A38}" type="sibTrans" cxnId="{D0428C01-24D7-4FAF-8EC3-BC288A8DBA3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7FDB8EB-3437-43CB-A1EA-F8BCA179E1FB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0" dirty="0">
              <a:latin typeface="Arial" pitchFamily="34" charset="0"/>
              <a:cs typeface="Arial" pitchFamily="34" charset="0"/>
            </a:rPr>
            <a:t>Проекты по источникам</a:t>
          </a:r>
        </a:p>
      </dgm:t>
    </dgm:pt>
    <dgm:pt modelId="{F5C26D52-D9E7-4DAB-BCC1-0AB1A8E6124A}" type="parTrans" cxnId="{F9D751FC-258A-4FD3-AE46-9082380ED6A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D6F77A9-E789-45DB-9112-114631FC4D71}" type="sibTrans" cxnId="{F9D751FC-258A-4FD3-AE46-9082380ED6A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A9451DE-9C22-4287-AB35-8EAFAD488907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0" dirty="0">
              <a:latin typeface="Arial" pitchFamily="34" charset="0"/>
              <a:cs typeface="Arial" pitchFamily="34" charset="0"/>
            </a:rPr>
            <a:t>Проекты по  тепловым сетям</a:t>
          </a:r>
        </a:p>
      </dgm:t>
    </dgm:pt>
    <dgm:pt modelId="{39E7B5B0-654E-4EAB-903A-AA6FA29C3524}" type="parTrans" cxnId="{454E5919-D4B1-4923-BBCC-DCEE3D48460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E49FAEA-3A5E-4E8F-8128-70687BA2835A}" type="sibTrans" cxnId="{454E5919-D4B1-4923-BBCC-DCEE3D48460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8DBEF840-6923-4D05-B162-FD6CD6442C20}">
      <dgm:prSet phldrT="[Текст]" custT="1"/>
      <dgm:spPr>
        <a:noFill/>
      </dgm:spPr>
      <dgm:t>
        <a:bodyPr/>
        <a:lstStyle/>
        <a:p>
          <a:r>
            <a: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Затраты</a:t>
          </a:r>
        </a:p>
      </dgm:t>
    </dgm:pt>
    <dgm:pt modelId="{8EF1CCAE-01CF-4F89-A4A5-6E89B5CA5DCB}" type="parTrans" cxnId="{9BD62B1C-ACAD-4D77-BC2A-D4C3F989EE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CC78C9E-454E-4363-A1E9-9D97F27880A8}" type="sibTrans" cxnId="{9BD62B1C-ACAD-4D77-BC2A-D4C3F989EEEB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5B9AC32-0F1D-46C8-BD50-5AEBE83BE35B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rPr>
            <a:t>2,692 </a:t>
          </a:r>
        </a:p>
        <a:p>
          <a:pPr marL="0"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rPr>
            <a:t>млрд. руб.</a:t>
          </a:r>
        </a:p>
      </dgm:t>
    </dgm:pt>
    <dgm:pt modelId="{9DF6653D-F25F-41D1-A962-6473DF2FAFDC}" type="parTrans" cxnId="{D2DB4296-4E77-487B-A410-643328D599F0}">
      <dgm:prSet/>
      <dgm:spPr>
        <a:noFill/>
        <a:ln>
          <a:noFill/>
        </a:ln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67CE91B-BD79-452B-9088-8BF8831CA235}" type="sibTrans" cxnId="{D2DB4296-4E77-487B-A410-643328D599F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ED1FACF-AD7A-4212-8B79-6AC080B00957}">
      <dgm:prSet phldrT="[Текст]"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600" b="1" i="0" u="none" dirty="0">
              <a:latin typeface="Arial" panose="020B0604020202020204" pitchFamily="34" charset="0"/>
              <a:cs typeface="Arial" panose="020B0604020202020204" pitchFamily="34" charset="0"/>
            </a:rPr>
            <a:t>2,426</a:t>
          </a:r>
        </a:p>
        <a:p>
          <a:r>
            <a:rPr lang="ru-RU" sz="1600" b="1" i="0" u="none" dirty="0"/>
            <a:t> </a:t>
          </a:r>
          <a:r>
            <a: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млрд. руб.</a:t>
          </a:r>
          <a:endParaRPr lang="ru-RU" sz="16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7904174-AD38-4677-9450-77D5D1A741D9}" type="parTrans" cxnId="{39095764-505A-44B6-B25D-62A9B9798BC0}">
      <dgm:prSet/>
      <dgm:spPr>
        <a:noFill/>
        <a:ln>
          <a:noFill/>
        </a:ln>
      </dgm:spPr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7206378B-3A55-429E-AD15-4C83B081C44C}" type="sibTrans" cxnId="{39095764-505A-44B6-B25D-62A9B9798BC0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EAC7806-242B-418F-8808-810E9F338B43}" type="pres">
      <dgm:prSet presAssocID="{71A863E3-9467-489D-B9D9-1EB6992569D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D8550F1-485A-4640-8E31-F89D937208C9}" type="pres">
      <dgm:prSet presAssocID="{83DC5CEC-59C5-4A84-8C3C-8F9AC0D10108}" presName="root" presStyleCnt="0"/>
      <dgm:spPr/>
    </dgm:pt>
    <dgm:pt modelId="{D787A19B-71A9-40F2-B678-EEFB5C5D921E}" type="pres">
      <dgm:prSet presAssocID="{83DC5CEC-59C5-4A84-8C3C-8F9AC0D10108}" presName="rootComposite" presStyleCnt="0"/>
      <dgm:spPr/>
    </dgm:pt>
    <dgm:pt modelId="{39ACF94E-470A-4126-BA69-351108F1DC72}" type="pres">
      <dgm:prSet presAssocID="{83DC5CEC-59C5-4A84-8C3C-8F9AC0D10108}" presName="rootText" presStyleLbl="node1" presStyleIdx="0" presStyleCnt="2" custScaleX="114046"/>
      <dgm:spPr/>
    </dgm:pt>
    <dgm:pt modelId="{B5E42F93-B591-4D72-AD2D-A25B85192FCF}" type="pres">
      <dgm:prSet presAssocID="{83DC5CEC-59C5-4A84-8C3C-8F9AC0D10108}" presName="rootConnector" presStyleLbl="node1" presStyleIdx="0" presStyleCnt="2"/>
      <dgm:spPr/>
    </dgm:pt>
    <dgm:pt modelId="{1D881A34-780A-4E1E-9C4F-E290AFF44CB7}" type="pres">
      <dgm:prSet presAssocID="{83DC5CEC-59C5-4A84-8C3C-8F9AC0D10108}" presName="childShape" presStyleCnt="0"/>
      <dgm:spPr/>
    </dgm:pt>
    <dgm:pt modelId="{8382AD9E-2CD3-4D4A-B76F-56E59E29D940}" type="pres">
      <dgm:prSet presAssocID="{F5C26D52-D9E7-4DAB-BCC1-0AB1A8E6124A}" presName="Name13" presStyleLbl="parChTrans1D2" presStyleIdx="0" presStyleCnt="4"/>
      <dgm:spPr/>
    </dgm:pt>
    <dgm:pt modelId="{24330176-8F9C-4017-BB01-D2193FBFA844}" type="pres">
      <dgm:prSet presAssocID="{57FDB8EB-3437-43CB-A1EA-F8BCA179E1FB}" presName="childText" presStyleLbl="bgAcc1" presStyleIdx="0" presStyleCnt="4">
        <dgm:presLayoutVars>
          <dgm:bulletEnabled val="1"/>
        </dgm:presLayoutVars>
      </dgm:prSet>
      <dgm:spPr/>
    </dgm:pt>
    <dgm:pt modelId="{C1410ED0-F2F2-4D1D-AAD3-37322F8EF9D8}" type="pres">
      <dgm:prSet presAssocID="{39E7B5B0-654E-4EAB-903A-AA6FA29C3524}" presName="Name13" presStyleLbl="parChTrans1D2" presStyleIdx="1" presStyleCnt="4"/>
      <dgm:spPr/>
    </dgm:pt>
    <dgm:pt modelId="{79CAFF30-BEEA-4672-BC06-33D2BFAFF7FA}" type="pres">
      <dgm:prSet presAssocID="{BA9451DE-9C22-4287-AB35-8EAFAD488907}" presName="childText" presStyleLbl="bgAcc1" presStyleIdx="1" presStyleCnt="4">
        <dgm:presLayoutVars>
          <dgm:bulletEnabled val="1"/>
        </dgm:presLayoutVars>
      </dgm:prSet>
      <dgm:spPr/>
    </dgm:pt>
    <dgm:pt modelId="{B8FEEF8A-206B-42D9-BE6C-619D3745E125}" type="pres">
      <dgm:prSet presAssocID="{8DBEF840-6923-4D05-B162-FD6CD6442C20}" presName="root" presStyleCnt="0"/>
      <dgm:spPr/>
    </dgm:pt>
    <dgm:pt modelId="{CA5DFD60-D659-4608-9AB6-62A91A0F1D17}" type="pres">
      <dgm:prSet presAssocID="{8DBEF840-6923-4D05-B162-FD6CD6442C20}" presName="rootComposite" presStyleCnt="0"/>
      <dgm:spPr/>
    </dgm:pt>
    <dgm:pt modelId="{C02657B8-6234-4955-B65A-DA4B47710496}" type="pres">
      <dgm:prSet presAssocID="{8DBEF840-6923-4D05-B162-FD6CD6442C20}" presName="rootText" presStyleLbl="node1" presStyleIdx="1" presStyleCnt="2" custLinFactNeighborX="11618" custLinFactNeighborY="-167"/>
      <dgm:spPr/>
    </dgm:pt>
    <dgm:pt modelId="{83E24F4E-07E7-4C3A-ADA5-7B7EB2F90938}" type="pres">
      <dgm:prSet presAssocID="{8DBEF840-6923-4D05-B162-FD6CD6442C20}" presName="rootConnector" presStyleLbl="node1" presStyleIdx="1" presStyleCnt="2"/>
      <dgm:spPr/>
    </dgm:pt>
    <dgm:pt modelId="{7B2584E6-6AFF-406D-B871-54F98D48EF8C}" type="pres">
      <dgm:prSet presAssocID="{8DBEF840-6923-4D05-B162-FD6CD6442C20}" presName="childShape" presStyleCnt="0"/>
      <dgm:spPr/>
    </dgm:pt>
    <dgm:pt modelId="{CD93E3FD-EF95-402A-93AA-2DC68C837107}" type="pres">
      <dgm:prSet presAssocID="{9DF6653D-F25F-41D1-A962-6473DF2FAFDC}" presName="Name13" presStyleLbl="parChTrans1D2" presStyleIdx="2" presStyleCnt="4"/>
      <dgm:spPr/>
    </dgm:pt>
    <dgm:pt modelId="{2FAAB316-7F1C-4170-A9CA-E66C0C3AC060}" type="pres">
      <dgm:prSet presAssocID="{B5B9AC32-0F1D-46C8-BD50-5AEBE83BE35B}" presName="childText" presStyleLbl="bgAcc1" presStyleIdx="2" presStyleCnt="4" custLinFactNeighborX="3951" custLinFactNeighborY="1950">
        <dgm:presLayoutVars>
          <dgm:bulletEnabled val="1"/>
        </dgm:presLayoutVars>
      </dgm:prSet>
      <dgm:spPr/>
    </dgm:pt>
    <dgm:pt modelId="{D55DB5C8-6832-419B-8097-9206900E4EA8}" type="pres">
      <dgm:prSet presAssocID="{D7904174-AD38-4677-9450-77D5D1A741D9}" presName="Name13" presStyleLbl="parChTrans1D2" presStyleIdx="3" presStyleCnt="4"/>
      <dgm:spPr/>
    </dgm:pt>
    <dgm:pt modelId="{E8D25C70-E70A-48E8-854E-0A4A7E9F9DB9}" type="pres">
      <dgm:prSet presAssocID="{FED1FACF-AD7A-4212-8B79-6AC080B00957}" presName="childText" presStyleLbl="bgAcc1" presStyleIdx="3" presStyleCnt="4" custLinFactNeighborX="4706" custLinFactNeighborY="4346">
        <dgm:presLayoutVars>
          <dgm:bulletEnabled val="1"/>
        </dgm:presLayoutVars>
      </dgm:prSet>
      <dgm:spPr/>
    </dgm:pt>
  </dgm:ptLst>
  <dgm:cxnLst>
    <dgm:cxn modelId="{D0428C01-24D7-4FAF-8EC3-BC288A8DBA3D}" srcId="{71A863E3-9467-489D-B9D9-1EB6992569D4}" destId="{83DC5CEC-59C5-4A84-8C3C-8F9AC0D10108}" srcOrd="0" destOrd="0" parTransId="{E8653B22-FA52-48A9-BFDD-9193EE459121}" sibTransId="{7748B6DA-6A2F-4D3D-9F8B-24E77DD02A38}"/>
    <dgm:cxn modelId="{32ADE211-7A38-49E9-8053-669F099489AF}" type="presOf" srcId="{83DC5CEC-59C5-4A84-8C3C-8F9AC0D10108}" destId="{B5E42F93-B591-4D72-AD2D-A25B85192FCF}" srcOrd="1" destOrd="0" presId="urn:microsoft.com/office/officeart/2005/8/layout/hierarchy3"/>
    <dgm:cxn modelId="{454E5919-D4B1-4923-BBCC-DCEE3D48460D}" srcId="{83DC5CEC-59C5-4A84-8C3C-8F9AC0D10108}" destId="{BA9451DE-9C22-4287-AB35-8EAFAD488907}" srcOrd="1" destOrd="0" parTransId="{39E7B5B0-654E-4EAB-903A-AA6FA29C3524}" sibTransId="{CE49FAEA-3A5E-4E8F-8128-70687BA2835A}"/>
    <dgm:cxn modelId="{9BD62B1C-ACAD-4D77-BC2A-D4C3F989EEEB}" srcId="{71A863E3-9467-489D-B9D9-1EB6992569D4}" destId="{8DBEF840-6923-4D05-B162-FD6CD6442C20}" srcOrd="1" destOrd="0" parTransId="{8EF1CCAE-01CF-4F89-A4A5-6E89B5CA5DCB}" sibTransId="{5CC78C9E-454E-4363-A1E9-9D97F27880A8}"/>
    <dgm:cxn modelId="{988E6D1C-530E-4D50-A103-CECE2B3F55C0}" type="presOf" srcId="{B5B9AC32-0F1D-46C8-BD50-5AEBE83BE35B}" destId="{2FAAB316-7F1C-4170-A9CA-E66C0C3AC060}" srcOrd="0" destOrd="0" presId="urn:microsoft.com/office/officeart/2005/8/layout/hierarchy3"/>
    <dgm:cxn modelId="{DF0B5B27-5CEB-47DD-804B-DF9B136E19AD}" type="presOf" srcId="{9DF6653D-F25F-41D1-A962-6473DF2FAFDC}" destId="{CD93E3FD-EF95-402A-93AA-2DC68C837107}" srcOrd="0" destOrd="0" presId="urn:microsoft.com/office/officeart/2005/8/layout/hierarchy3"/>
    <dgm:cxn modelId="{CD8DF629-DBA5-4219-8C9E-9645885C1DFA}" type="presOf" srcId="{BA9451DE-9C22-4287-AB35-8EAFAD488907}" destId="{79CAFF30-BEEA-4672-BC06-33D2BFAFF7FA}" srcOrd="0" destOrd="0" presId="urn:microsoft.com/office/officeart/2005/8/layout/hierarchy3"/>
    <dgm:cxn modelId="{A84F4930-9D8B-48F5-814E-85FAE5DA54DE}" type="presOf" srcId="{F5C26D52-D9E7-4DAB-BCC1-0AB1A8E6124A}" destId="{8382AD9E-2CD3-4D4A-B76F-56E59E29D940}" srcOrd="0" destOrd="0" presId="urn:microsoft.com/office/officeart/2005/8/layout/hierarchy3"/>
    <dgm:cxn modelId="{F3C46C57-F03A-4A45-BB5C-A9F772A0C415}" type="presOf" srcId="{39E7B5B0-654E-4EAB-903A-AA6FA29C3524}" destId="{C1410ED0-F2F2-4D1D-AAD3-37322F8EF9D8}" srcOrd="0" destOrd="0" presId="urn:microsoft.com/office/officeart/2005/8/layout/hierarchy3"/>
    <dgm:cxn modelId="{75121564-97A3-4C66-89C1-D708AFD369FB}" type="presOf" srcId="{83DC5CEC-59C5-4A84-8C3C-8F9AC0D10108}" destId="{39ACF94E-470A-4126-BA69-351108F1DC72}" srcOrd="0" destOrd="0" presId="urn:microsoft.com/office/officeart/2005/8/layout/hierarchy3"/>
    <dgm:cxn modelId="{39095764-505A-44B6-B25D-62A9B9798BC0}" srcId="{8DBEF840-6923-4D05-B162-FD6CD6442C20}" destId="{FED1FACF-AD7A-4212-8B79-6AC080B00957}" srcOrd="1" destOrd="0" parTransId="{D7904174-AD38-4677-9450-77D5D1A741D9}" sibTransId="{7206378B-3A55-429E-AD15-4C83B081C44C}"/>
    <dgm:cxn modelId="{CC098167-6133-4CB9-A86A-AE3732576CC5}" type="presOf" srcId="{FED1FACF-AD7A-4212-8B79-6AC080B00957}" destId="{E8D25C70-E70A-48E8-854E-0A4A7E9F9DB9}" srcOrd="0" destOrd="0" presId="urn:microsoft.com/office/officeart/2005/8/layout/hierarchy3"/>
    <dgm:cxn modelId="{D2DB4296-4E77-487B-A410-643328D599F0}" srcId="{8DBEF840-6923-4D05-B162-FD6CD6442C20}" destId="{B5B9AC32-0F1D-46C8-BD50-5AEBE83BE35B}" srcOrd="0" destOrd="0" parTransId="{9DF6653D-F25F-41D1-A962-6473DF2FAFDC}" sibTransId="{767CE91B-BD79-452B-9088-8BF8831CA235}"/>
    <dgm:cxn modelId="{BC6585A8-88B6-4E70-849B-F94397B9438A}" type="presOf" srcId="{8DBEF840-6923-4D05-B162-FD6CD6442C20}" destId="{83E24F4E-07E7-4C3A-ADA5-7B7EB2F90938}" srcOrd="1" destOrd="0" presId="urn:microsoft.com/office/officeart/2005/8/layout/hierarchy3"/>
    <dgm:cxn modelId="{4BD10EB7-838A-4DB8-82D9-0CA89086B46E}" type="presOf" srcId="{8DBEF840-6923-4D05-B162-FD6CD6442C20}" destId="{C02657B8-6234-4955-B65A-DA4B47710496}" srcOrd="0" destOrd="0" presId="urn:microsoft.com/office/officeart/2005/8/layout/hierarchy3"/>
    <dgm:cxn modelId="{2FF4DFD1-8F80-4E6C-B9C2-CC4C71752A58}" type="presOf" srcId="{57FDB8EB-3437-43CB-A1EA-F8BCA179E1FB}" destId="{24330176-8F9C-4017-BB01-D2193FBFA844}" srcOrd="0" destOrd="0" presId="urn:microsoft.com/office/officeart/2005/8/layout/hierarchy3"/>
    <dgm:cxn modelId="{1EED70E9-9C8B-48F3-AC63-17AFABAE984C}" type="presOf" srcId="{D7904174-AD38-4677-9450-77D5D1A741D9}" destId="{D55DB5C8-6832-419B-8097-9206900E4EA8}" srcOrd="0" destOrd="0" presId="urn:microsoft.com/office/officeart/2005/8/layout/hierarchy3"/>
    <dgm:cxn modelId="{D7BD4FFA-438E-46D2-9A54-A640313B909B}" type="presOf" srcId="{71A863E3-9467-489D-B9D9-1EB6992569D4}" destId="{4EAC7806-242B-418F-8808-810E9F338B43}" srcOrd="0" destOrd="0" presId="urn:microsoft.com/office/officeart/2005/8/layout/hierarchy3"/>
    <dgm:cxn modelId="{F9D751FC-258A-4FD3-AE46-9082380ED6A6}" srcId="{83DC5CEC-59C5-4A84-8C3C-8F9AC0D10108}" destId="{57FDB8EB-3437-43CB-A1EA-F8BCA179E1FB}" srcOrd="0" destOrd="0" parTransId="{F5C26D52-D9E7-4DAB-BCC1-0AB1A8E6124A}" sibTransId="{BD6F77A9-E789-45DB-9112-114631FC4D71}"/>
    <dgm:cxn modelId="{320CB342-850C-4251-A8A3-32A2AAE5EC61}" type="presParOf" srcId="{4EAC7806-242B-418F-8808-810E9F338B43}" destId="{6D8550F1-485A-4640-8E31-F89D937208C9}" srcOrd="0" destOrd="0" presId="urn:microsoft.com/office/officeart/2005/8/layout/hierarchy3"/>
    <dgm:cxn modelId="{DF3D9F48-508F-4348-BC1A-1C1F40132E58}" type="presParOf" srcId="{6D8550F1-485A-4640-8E31-F89D937208C9}" destId="{D787A19B-71A9-40F2-B678-EEFB5C5D921E}" srcOrd="0" destOrd="0" presId="urn:microsoft.com/office/officeart/2005/8/layout/hierarchy3"/>
    <dgm:cxn modelId="{263EB90F-374A-45BF-AC3C-AC72469964CA}" type="presParOf" srcId="{D787A19B-71A9-40F2-B678-EEFB5C5D921E}" destId="{39ACF94E-470A-4126-BA69-351108F1DC72}" srcOrd="0" destOrd="0" presId="urn:microsoft.com/office/officeart/2005/8/layout/hierarchy3"/>
    <dgm:cxn modelId="{7EF8F7AD-977A-4825-A52F-A253BB3FCAF5}" type="presParOf" srcId="{D787A19B-71A9-40F2-B678-EEFB5C5D921E}" destId="{B5E42F93-B591-4D72-AD2D-A25B85192FCF}" srcOrd="1" destOrd="0" presId="urn:microsoft.com/office/officeart/2005/8/layout/hierarchy3"/>
    <dgm:cxn modelId="{45DD67E1-A907-4D66-A1D8-65B8CC8324E5}" type="presParOf" srcId="{6D8550F1-485A-4640-8E31-F89D937208C9}" destId="{1D881A34-780A-4E1E-9C4F-E290AFF44CB7}" srcOrd="1" destOrd="0" presId="urn:microsoft.com/office/officeart/2005/8/layout/hierarchy3"/>
    <dgm:cxn modelId="{CC0F7ECB-B1B2-4B35-AB33-82AE1449CFEB}" type="presParOf" srcId="{1D881A34-780A-4E1E-9C4F-E290AFF44CB7}" destId="{8382AD9E-2CD3-4D4A-B76F-56E59E29D940}" srcOrd="0" destOrd="0" presId="urn:microsoft.com/office/officeart/2005/8/layout/hierarchy3"/>
    <dgm:cxn modelId="{64305164-B9B5-4098-8BDF-FE173F233C37}" type="presParOf" srcId="{1D881A34-780A-4E1E-9C4F-E290AFF44CB7}" destId="{24330176-8F9C-4017-BB01-D2193FBFA844}" srcOrd="1" destOrd="0" presId="urn:microsoft.com/office/officeart/2005/8/layout/hierarchy3"/>
    <dgm:cxn modelId="{A6F45F45-918C-4893-84BF-379836089E0E}" type="presParOf" srcId="{1D881A34-780A-4E1E-9C4F-E290AFF44CB7}" destId="{C1410ED0-F2F2-4D1D-AAD3-37322F8EF9D8}" srcOrd="2" destOrd="0" presId="urn:microsoft.com/office/officeart/2005/8/layout/hierarchy3"/>
    <dgm:cxn modelId="{D6E7A1E3-850B-4ACA-A6ED-1DE5AEA37C22}" type="presParOf" srcId="{1D881A34-780A-4E1E-9C4F-E290AFF44CB7}" destId="{79CAFF30-BEEA-4672-BC06-33D2BFAFF7FA}" srcOrd="3" destOrd="0" presId="urn:microsoft.com/office/officeart/2005/8/layout/hierarchy3"/>
    <dgm:cxn modelId="{EB51226D-1A01-48AD-8F34-6621566740AF}" type="presParOf" srcId="{4EAC7806-242B-418F-8808-810E9F338B43}" destId="{B8FEEF8A-206B-42D9-BE6C-619D3745E125}" srcOrd="1" destOrd="0" presId="urn:microsoft.com/office/officeart/2005/8/layout/hierarchy3"/>
    <dgm:cxn modelId="{23797D32-0B7E-4127-AF6C-B9C5D4798EFD}" type="presParOf" srcId="{B8FEEF8A-206B-42D9-BE6C-619D3745E125}" destId="{CA5DFD60-D659-4608-9AB6-62A91A0F1D17}" srcOrd="0" destOrd="0" presId="urn:microsoft.com/office/officeart/2005/8/layout/hierarchy3"/>
    <dgm:cxn modelId="{6F34CFFD-D74B-4AEC-BC87-072E0CA3587F}" type="presParOf" srcId="{CA5DFD60-D659-4608-9AB6-62A91A0F1D17}" destId="{C02657B8-6234-4955-B65A-DA4B47710496}" srcOrd="0" destOrd="0" presId="urn:microsoft.com/office/officeart/2005/8/layout/hierarchy3"/>
    <dgm:cxn modelId="{15EAB604-22B6-4001-B12A-952758FE7AB2}" type="presParOf" srcId="{CA5DFD60-D659-4608-9AB6-62A91A0F1D17}" destId="{83E24F4E-07E7-4C3A-ADA5-7B7EB2F90938}" srcOrd="1" destOrd="0" presId="urn:microsoft.com/office/officeart/2005/8/layout/hierarchy3"/>
    <dgm:cxn modelId="{D783207A-EE43-43B2-8EFA-56F9AD9035EA}" type="presParOf" srcId="{B8FEEF8A-206B-42D9-BE6C-619D3745E125}" destId="{7B2584E6-6AFF-406D-B871-54F98D48EF8C}" srcOrd="1" destOrd="0" presId="urn:microsoft.com/office/officeart/2005/8/layout/hierarchy3"/>
    <dgm:cxn modelId="{ECD26DF0-1604-4B03-B13D-053604B077B5}" type="presParOf" srcId="{7B2584E6-6AFF-406D-B871-54F98D48EF8C}" destId="{CD93E3FD-EF95-402A-93AA-2DC68C837107}" srcOrd="0" destOrd="0" presId="urn:microsoft.com/office/officeart/2005/8/layout/hierarchy3"/>
    <dgm:cxn modelId="{F8787F21-8250-49BE-B43D-56AFE0F974D1}" type="presParOf" srcId="{7B2584E6-6AFF-406D-B871-54F98D48EF8C}" destId="{2FAAB316-7F1C-4170-A9CA-E66C0C3AC060}" srcOrd="1" destOrd="0" presId="urn:microsoft.com/office/officeart/2005/8/layout/hierarchy3"/>
    <dgm:cxn modelId="{161A8346-8F6C-4688-9C99-E5AB9F6C8D10}" type="presParOf" srcId="{7B2584E6-6AFF-406D-B871-54F98D48EF8C}" destId="{D55DB5C8-6832-419B-8097-9206900E4EA8}" srcOrd="2" destOrd="0" presId="urn:microsoft.com/office/officeart/2005/8/layout/hierarchy3"/>
    <dgm:cxn modelId="{8DC67578-CECC-452E-8423-8E53EEEAD2BA}" type="presParOf" srcId="{7B2584E6-6AFF-406D-B871-54F98D48EF8C}" destId="{E8D25C70-E70A-48E8-854E-0A4A7E9F9DB9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1C8BE5-EA34-49EA-95FB-DFD08E0FE9A1}">
      <dsp:nvSpPr>
        <dsp:cNvPr id="0" name=""/>
        <dsp:cNvSpPr/>
      </dsp:nvSpPr>
      <dsp:spPr>
        <a:xfrm>
          <a:off x="0" y="709112"/>
          <a:ext cx="77724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Федеральный закон Российской Федерации от 27.07.2010 №190-ФЗ «О теплоснабжении» (статья 23 ч.2)</a:t>
          </a:r>
        </a:p>
      </dsp:txBody>
      <dsp:txXfrm>
        <a:off x="59399" y="768511"/>
        <a:ext cx="7653602" cy="1098002"/>
      </dsp:txXfrm>
    </dsp:sp>
    <dsp:sp modelId="{95921A68-25CA-4C8D-AF73-DEA9E5E4E570}">
      <dsp:nvSpPr>
        <dsp:cNvPr id="0" name=""/>
        <dsp:cNvSpPr/>
      </dsp:nvSpPr>
      <dsp:spPr>
        <a:xfrm>
          <a:off x="0" y="1964407"/>
          <a:ext cx="77724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Постановление Правительства РФ №154 от 22.02.2012 (Требования к порядку разработки и утверждения схем теплоснабжения)</a:t>
          </a:r>
        </a:p>
      </dsp:txBody>
      <dsp:txXfrm>
        <a:off x="59399" y="2023806"/>
        <a:ext cx="7653602" cy="1098002"/>
      </dsp:txXfrm>
    </dsp:sp>
    <dsp:sp modelId="{B505D082-D9F6-410B-8F5D-71E87BD4E696}">
      <dsp:nvSpPr>
        <dsp:cNvPr id="0" name=""/>
        <dsp:cNvSpPr/>
      </dsp:nvSpPr>
      <dsp:spPr>
        <a:xfrm>
          <a:off x="0" y="3222722"/>
          <a:ext cx="77724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Контракт № 27 МКУ от 24.04.20213 г. «Оказание услуг по подготовке проекта актуализации схемы теплоснабжения с обосновывающими материалами города Бердска Новосибирской области на 2024 год и на период до 2040 года</a:t>
          </a:r>
          <a:r>
            <a:rPr lang="ru-RU" sz="1600" kern="1200" dirty="0"/>
            <a:t> </a:t>
          </a:r>
          <a:r>
            <a:rPr lang="ru-RU" sz="1600" b="1" kern="1200" dirty="0"/>
            <a:t>» </a:t>
          </a:r>
        </a:p>
      </dsp:txBody>
      <dsp:txXfrm>
        <a:off x="59399" y="3282121"/>
        <a:ext cx="76536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DB0CAE-1FA5-4EB5-BE0A-A49BB7E8B9C5}">
      <dsp:nvSpPr>
        <dsp:cNvPr id="0" name=""/>
        <dsp:cNvSpPr/>
      </dsp:nvSpPr>
      <dsp:spPr>
        <a:xfrm>
          <a:off x="0" y="0"/>
          <a:ext cx="7992888" cy="77246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latin typeface="Arial" pitchFamily="34" charset="0"/>
              <a:cs typeface="Arial" pitchFamily="34" charset="0"/>
            </a:rPr>
            <a:t>Предложения систематизированы в четыре группы по виду предлагаемых работ: </a:t>
          </a:r>
        </a:p>
      </dsp:txBody>
      <dsp:txXfrm>
        <a:off x="37708" y="37708"/>
        <a:ext cx="7917472" cy="6970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EA279-0A65-49CF-AC32-A91D701452A8}">
      <dsp:nvSpPr>
        <dsp:cNvPr id="0" name=""/>
        <dsp:cNvSpPr/>
      </dsp:nvSpPr>
      <dsp:spPr>
        <a:xfrm>
          <a:off x="12398" y="87"/>
          <a:ext cx="1188227" cy="1446116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0"/>
          </a:schemeClr>
        </a:solidFill>
        <a:ln w="9525" cap="flat" cmpd="sng" algn="ctr">
          <a:solidFill>
            <a:schemeClr val="accent1">
              <a:shade val="60000"/>
              <a:satMod val="110000"/>
              <a:alpha val="0"/>
            </a:schemeClr>
          </a:solidFill>
          <a:prstDash val="solid"/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7200" y="34889"/>
        <a:ext cx="1118623" cy="1376512"/>
      </dsp:txXfrm>
    </dsp:sp>
    <dsp:sp modelId="{D3059D11-3B81-4B30-8F3D-52E4A15BBC3E}">
      <dsp:nvSpPr>
        <dsp:cNvPr id="0" name=""/>
        <dsp:cNvSpPr/>
      </dsp:nvSpPr>
      <dsp:spPr>
        <a:xfrm>
          <a:off x="12367" y="1503003"/>
          <a:ext cx="1188288" cy="49886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Котельная «Новая» МУП «КБУ»</a:t>
          </a:r>
        </a:p>
      </dsp:txBody>
      <dsp:txXfrm>
        <a:off x="26978" y="1517614"/>
        <a:ext cx="1159066" cy="469645"/>
      </dsp:txXfrm>
    </dsp:sp>
    <dsp:sp modelId="{8FBB6B0B-C60C-4E1B-BC52-F9744702B552}">
      <dsp:nvSpPr>
        <dsp:cNvPr id="0" name=""/>
        <dsp:cNvSpPr/>
      </dsp:nvSpPr>
      <dsp:spPr>
        <a:xfrm>
          <a:off x="12363" y="2058669"/>
          <a:ext cx="1188296" cy="49886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Котельная «Коммунальщик"</a:t>
          </a:r>
        </a:p>
      </dsp:txBody>
      <dsp:txXfrm>
        <a:off x="26974" y="2073280"/>
        <a:ext cx="1159074" cy="469645"/>
      </dsp:txXfrm>
    </dsp:sp>
    <dsp:sp modelId="{C9D9DF8B-E600-4E63-B492-CBE9E31E3C12}">
      <dsp:nvSpPr>
        <dsp:cNvPr id="0" name=""/>
        <dsp:cNvSpPr/>
      </dsp:nvSpPr>
      <dsp:spPr>
        <a:xfrm>
          <a:off x="6067" y="2614335"/>
          <a:ext cx="1200888" cy="49886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Перспективная котельная </a:t>
          </a:r>
          <a:r>
            <a:rPr lang="en-US" sz="900" b="0" kern="1200" dirty="0">
              <a:latin typeface="Arial" pitchFamily="34" charset="0"/>
              <a:cs typeface="Arial" pitchFamily="34" charset="0"/>
            </a:rPr>
            <a:t>VII </a:t>
          </a:r>
          <a:r>
            <a:rPr lang="ru-RU" sz="900" b="0" kern="1200" dirty="0" err="1">
              <a:latin typeface="Arial" pitchFamily="34" charset="0"/>
              <a:cs typeface="Arial" pitchFamily="34" charset="0"/>
            </a:rPr>
            <a:t>мкр</a:t>
          </a:r>
          <a:endParaRPr lang="ru-RU" sz="900" b="0" kern="1200" dirty="0">
            <a:latin typeface="Arial" pitchFamily="34" charset="0"/>
            <a:cs typeface="Arial" pitchFamily="34" charset="0"/>
          </a:endParaRPr>
        </a:p>
      </dsp:txBody>
      <dsp:txXfrm>
        <a:off x="20678" y="2628946"/>
        <a:ext cx="1171666" cy="469645"/>
      </dsp:txXfrm>
    </dsp:sp>
    <dsp:sp modelId="{DA766340-625F-4DAB-90E1-CF9788707591}">
      <dsp:nvSpPr>
        <dsp:cNvPr id="0" name=""/>
        <dsp:cNvSpPr/>
      </dsp:nvSpPr>
      <dsp:spPr>
        <a:xfrm>
          <a:off x="18690" y="3170002"/>
          <a:ext cx="1175642" cy="49886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Перспективная котельная </a:t>
          </a:r>
          <a:r>
            <a:rPr lang="en-US" sz="900" b="0" kern="1200" dirty="0">
              <a:latin typeface="Arial" pitchFamily="34" charset="0"/>
              <a:cs typeface="Arial" pitchFamily="34" charset="0"/>
            </a:rPr>
            <a:t>VIII </a:t>
          </a:r>
          <a:r>
            <a:rPr lang="ru-RU" sz="900" b="0" kern="1200" dirty="0" err="1">
              <a:latin typeface="Arial" pitchFamily="34" charset="0"/>
              <a:cs typeface="Arial" pitchFamily="34" charset="0"/>
            </a:rPr>
            <a:t>мкр</a:t>
          </a:r>
          <a:endParaRPr lang="ru-RU" sz="900" b="0" kern="1200" dirty="0">
            <a:latin typeface="Arial" pitchFamily="34" charset="0"/>
            <a:cs typeface="Arial" pitchFamily="34" charset="0"/>
          </a:endParaRPr>
        </a:p>
      </dsp:txBody>
      <dsp:txXfrm>
        <a:off x="33301" y="3184613"/>
        <a:ext cx="1146420" cy="469645"/>
      </dsp:txXfrm>
    </dsp:sp>
    <dsp:sp modelId="{C02C7407-FEF7-48CD-9E72-AFD8B6796B2E}">
      <dsp:nvSpPr>
        <dsp:cNvPr id="0" name=""/>
        <dsp:cNvSpPr/>
      </dsp:nvSpPr>
      <dsp:spPr>
        <a:xfrm>
          <a:off x="30211" y="3725668"/>
          <a:ext cx="1152601" cy="498867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БГМК №8</a:t>
          </a:r>
        </a:p>
      </dsp:txBody>
      <dsp:txXfrm>
        <a:off x="44822" y="3740279"/>
        <a:ext cx="1123379" cy="469645"/>
      </dsp:txXfrm>
    </dsp:sp>
    <dsp:sp modelId="{A7CB9424-82E8-4A13-977B-578E049BE091}">
      <dsp:nvSpPr>
        <dsp:cNvPr id="0" name=""/>
        <dsp:cNvSpPr/>
      </dsp:nvSpPr>
      <dsp:spPr>
        <a:xfrm>
          <a:off x="1379820" y="87"/>
          <a:ext cx="1028962" cy="1447677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Строительство т/с для обеспечения приростов тепловой нагрузки </a:t>
          </a:r>
        </a:p>
      </dsp:txBody>
      <dsp:txXfrm>
        <a:off x="1409957" y="30224"/>
        <a:ext cx="968688" cy="1387403"/>
      </dsp:txXfrm>
    </dsp:sp>
    <dsp:sp modelId="{CF5F1D40-FA74-4E9C-9F2A-CFD84CBB47AB}">
      <dsp:nvSpPr>
        <dsp:cNvPr id="0" name=""/>
        <dsp:cNvSpPr/>
      </dsp:nvSpPr>
      <dsp:spPr>
        <a:xfrm>
          <a:off x="1379825" y="1504564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 проектов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7,1 км</a:t>
          </a:r>
        </a:p>
      </dsp:txBody>
      <dsp:txXfrm>
        <a:off x="1394436" y="1519175"/>
        <a:ext cx="999730" cy="469645"/>
      </dsp:txXfrm>
    </dsp:sp>
    <dsp:sp modelId="{4F2C2082-45AC-463E-896B-15392E31A205}">
      <dsp:nvSpPr>
        <dsp:cNvPr id="0" name=""/>
        <dsp:cNvSpPr/>
      </dsp:nvSpPr>
      <dsp:spPr>
        <a:xfrm>
          <a:off x="1379825" y="2060231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 проекта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0,8 км</a:t>
          </a:r>
        </a:p>
      </dsp:txBody>
      <dsp:txXfrm>
        <a:off x="1394436" y="2074842"/>
        <a:ext cx="999730" cy="469645"/>
      </dsp:txXfrm>
    </dsp:sp>
    <dsp:sp modelId="{C90EFAED-BAB1-42AE-900A-9C4F2B5583FF}">
      <dsp:nvSpPr>
        <dsp:cNvPr id="0" name=""/>
        <dsp:cNvSpPr/>
      </dsp:nvSpPr>
      <dsp:spPr>
        <a:xfrm>
          <a:off x="1379825" y="2615897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13 проектов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5,4 км</a:t>
          </a:r>
        </a:p>
      </dsp:txBody>
      <dsp:txXfrm>
        <a:off x="1394436" y="2630508"/>
        <a:ext cx="999730" cy="469645"/>
      </dsp:txXfrm>
    </dsp:sp>
    <dsp:sp modelId="{56DC2B67-E25F-4565-9B56-61C2A237FBEE}">
      <dsp:nvSpPr>
        <dsp:cNvPr id="0" name=""/>
        <dsp:cNvSpPr/>
      </dsp:nvSpPr>
      <dsp:spPr>
        <a:xfrm>
          <a:off x="1379825" y="3171563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19 проектов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6,7 км</a:t>
          </a:r>
        </a:p>
      </dsp:txBody>
      <dsp:txXfrm>
        <a:off x="1394436" y="3186174"/>
        <a:ext cx="999730" cy="469645"/>
      </dsp:txXfrm>
    </dsp:sp>
    <dsp:sp modelId="{77FB3B29-91FA-4650-97E8-F41057D4CD21}">
      <dsp:nvSpPr>
        <dsp:cNvPr id="0" name=""/>
        <dsp:cNvSpPr/>
      </dsp:nvSpPr>
      <dsp:spPr>
        <a:xfrm>
          <a:off x="1379825" y="3727229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1394436" y="3741840"/>
        <a:ext cx="999730" cy="469645"/>
      </dsp:txXfrm>
    </dsp:sp>
    <dsp:sp modelId="{B7175C3A-CD67-4AB6-8754-95BE0CBE8986}">
      <dsp:nvSpPr>
        <dsp:cNvPr id="0" name=""/>
        <dsp:cNvSpPr/>
      </dsp:nvSpPr>
      <dsp:spPr>
        <a:xfrm>
          <a:off x="2581646" y="87"/>
          <a:ext cx="1028962" cy="1447677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Увеличение пропускной способности т/с для обеспечения приростов тепловой нагрузки</a:t>
          </a:r>
        </a:p>
      </dsp:txBody>
      <dsp:txXfrm>
        <a:off x="2611783" y="30224"/>
        <a:ext cx="968688" cy="1387403"/>
      </dsp:txXfrm>
    </dsp:sp>
    <dsp:sp modelId="{0FAA3BDB-5057-4933-9544-675E11660938}">
      <dsp:nvSpPr>
        <dsp:cNvPr id="0" name=""/>
        <dsp:cNvSpPr/>
      </dsp:nvSpPr>
      <dsp:spPr>
        <a:xfrm>
          <a:off x="2581651" y="1504564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7 проектов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0,4 км</a:t>
          </a:r>
        </a:p>
      </dsp:txBody>
      <dsp:txXfrm>
        <a:off x="2596262" y="1519175"/>
        <a:ext cx="999730" cy="469645"/>
      </dsp:txXfrm>
    </dsp:sp>
    <dsp:sp modelId="{6D54937D-5291-46BB-8E32-585E7B28E79D}">
      <dsp:nvSpPr>
        <dsp:cNvPr id="0" name=""/>
        <dsp:cNvSpPr/>
      </dsp:nvSpPr>
      <dsp:spPr>
        <a:xfrm>
          <a:off x="2581651" y="2060231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2596262" y="2074842"/>
        <a:ext cx="999730" cy="469645"/>
      </dsp:txXfrm>
    </dsp:sp>
    <dsp:sp modelId="{96C88EDA-C85A-4653-8EBE-EDB0128BD653}">
      <dsp:nvSpPr>
        <dsp:cNvPr id="0" name=""/>
        <dsp:cNvSpPr/>
      </dsp:nvSpPr>
      <dsp:spPr>
        <a:xfrm>
          <a:off x="2581651" y="2615897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2596262" y="2630508"/>
        <a:ext cx="999730" cy="469645"/>
      </dsp:txXfrm>
    </dsp:sp>
    <dsp:sp modelId="{8E621EB2-F483-42BC-B22C-9C303DC4AA98}">
      <dsp:nvSpPr>
        <dsp:cNvPr id="0" name=""/>
        <dsp:cNvSpPr/>
      </dsp:nvSpPr>
      <dsp:spPr>
        <a:xfrm>
          <a:off x="2581651" y="3171563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2596262" y="3186174"/>
        <a:ext cx="999730" cy="469645"/>
      </dsp:txXfrm>
    </dsp:sp>
    <dsp:sp modelId="{67D8C927-170E-4AF4-8C1E-B0E0A4162692}">
      <dsp:nvSpPr>
        <dsp:cNvPr id="0" name=""/>
        <dsp:cNvSpPr/>
      </dsp:nvSpPr>
      <dsp:spPr>
        <a:xfrm>
          <a:off x="2581651" y="3727229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2596262" y="3741840"/>
        <a:ext cx="999730" cy="469645"/>
      </dsp:txXfrm>
    </dsp:sp>
    <dsp:sp modelId="{530D1E42-F9B3-4934-8D45-B81F61D42C3C}">
      <dsp:nvSpPr>
        <dsp:cNvPr id="0" name=""/>
        <dsp:cNvSpPr/>
      </dsp:nvSpPr>
      <dsp:spPr>
        <a:xfrm>
          <a:off x="3783472" y="87"/>
          <a:ext cx="1028962" cy="1447677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Строительство   и реконструкция т/с для </a:t>
          </a:r>
          <a:r>
            <a:rPr lang="ru-RU" sz="900" b="0" kern="1200" dirty="0" err="1">
              <a:latin typeface="Arial" pitchFamily="34" charset="0"/>
              <a:cs typeface="Arial" pitchFamily="34" charset="0"/>
            </a:rPr>
            <a:t>перерас-пределения</a:t>
          </a:r>
          <a:r>
            <a:rPr lang="ru-RU" sz="900" b="0" kern="1200" dirty="0">
              <a:latin typeface="Arial" pitchFamily="34" charset="0"/>
              <a:cs typeface="Arial" pitchFamily="34" charset="0"/>
            </a:rPr>
            <a:t> тепловой нагрузки между источниками теплоты</a:t>
          </a:r>
        </a:p>
      </dsp:txBody>
      <dsp:txXfrm>
        <a:off x="3813609" y="30224"/>
        <a:ext cx="968688" cy="1387403"/>
      </dsp:txXfrm>
    </dsp:sp>
    <dsp:sp modelId="{1AF2BBCD-4879-4B0C-A091-0F094934016D}">
      <dsp:nvSpPr>
        <dsp:cNvPr id="0" name=""/>
        <dsp:cNvSpPr/>
      </dsp:nvSpPr>
      <dsp:spPr>
        <a:xfrm>
          <a:off x="3783478" y="1504564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3798089" y="1519175"/>
        <a:ext cx="999730" cy="469645"/>
      </dsp:txXfrm>
    </dsp:sp>
    <dsp:sp modelId="{C01A3BC3-6FEE-41BA-8599-C9B730769A20}">
      <dsp:nvSpPr>
        <dsp:cNvPr id="0" name=""/>
        <dsp:cNvSpPr/>
      </dsp:nvSpPr>
      <dsp:spPr>
        <a:xfrm>
          <a:off x="3783478" y="2060231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3798089" y="2074842"/>
        <a:ext cx="999730" cy="469645"/>
      </dsp:txXfrm>
    </dsp:sp>
    <dsp:sp modelId="{1153E0C9-DD07-4617-B184-9E1CF76346AF}">
      <dsp:nvSpPr>
        <dsp:cNvPr id="0" name=""/>
        <dsp:cNvSpPr/>
      </dsp:nvSpPr>
      <dsp:spPr>
        <a:xfrm>
          <a:off x="3783478" y="2615897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3798089" y="2630508"/>
        <a:ext cx="999730" cy="469645"/>
      </dsp:txXfrm>
    </dsp:sp>
    <dsp:sp modelId="{3FA5F541-99B3-4C8A-87D2-E0F466E8064D}">
      <dsp:nvSpPr>
        <dsp:cNvPr id="0" name=""/>
        <dsp:cNvSpPr/>
      </dsp:nvSpPr>
      <dsp:spPr>
        <a:xfrm>
          <a:off x="3783478" y="3171563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3798089" y="3186174"/>
        <a:ext cx="999730" cy="469645"/>
      </dsp:txXfrm>
    </dsp:sp>
    <dsp:sp modelId="{25539238-E8EC-4886-8296-B64809D902B4}">
      <dsp:nvSpPr>
        <dsp:cNvPr id="0" name=""/>
        <dsp:cNvSpPr/>
      </dsp:nvSpPr>
      <dsp:spPr>
        <a:xfrm>
          <a:off x="3783478" y="3727229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  <a:endParaRPr lang="ru-RU" sz="1000" b="0" kern="1200" dirty="0">
            <a:latin typeface="Arial" pitchFamily="34" charset="0"/>
            <a:cs typeface="Arial" pitchFamily="34" charset="0"/>
          </a:endParaRPr>
        </a:p>
      </dsp:txBody>
      <dsp:txXfrm>
        <a:off x="3798089" y="3741840"/>
        <a:ext cx="999730" cy="469645"/>
      </dsp:txXfrm>
    </dsp:sp>
    <dsp:sp modelId="{3E4C8246-7D7D-4B4E-8BA3-014753D4CABC}">
      <dsp:nvSpPr>
        <dsp:cNvPr id="0" name=""/>
        <dsp:cNvSpPr/>
      </dsp:nvSpPr>
      <dsp:spPr>
        <a:xfrm>
          <a:off x="4985299" y="87"/>
          <a:ext cx="1028962" cy="1447677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Реконструкция тепловых сетей в целях снижения уровня износа</a:t>
          </a:r>
        </a:p>
      </dsp:txBody>
      <dsp:txXfrm>
        <a:off x="5015436" y="30224"/>
        <a:ext cx="968688" cy="1387403"/>
      </dsp:txXfrm>
    </dsp:sp>
    <dsp:sp modelId="{0637CB95-7FEF-4943-92EA-36BBDC9F127C}">
      <dsp:nvSpPr>
        <dsp:cNvPr id="0" name=""/>
        <dsp:cNvSpPr/>
      </dsp:nvSpPr>
      <dsp:spPr>
        <a:xfrm>
          <a:off x="4985304" y="1504564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проекта</a:t>
          </a:r>
        </a:p>
      </dsp:txBody>
      <dsp:txXfrm>
        <a:off x="4999915" y="1519175"/>
        <a:ext cx="999730" cy="469645"/>
      </dsp:txXfrm>
    </dsp:sp>
    <dsp:sp modelId="{BA930C23-582A-4389-88B6-A4BAE7C16EDC}">
      <dsp:nvSpPr>
        <dsp:cNvPr id="0" name=""/>
        <dsp:cNvSpPr/>
      </dsp:nvSpPr>
      <dsp:spPr>
        <a:xfrm>
          <a:off x="4985304" y="2060231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</dsp:txBody>
      <dsp:txXfrm>
        <a:off x="4999915" y="2074842"/>
        <a:ext cx="999730" cy="469645"/>
      </dsp:txXfrm>
    </dsp:sp>
    <dsp:sp modelId="{0CD40055-7B24-4D95-A557-8EE1539042F1}">
      <dsp:nvSpPr>
        <dsp:cNvPr id="0" name=""/>
        <dsp:cNvSpPr/>
      </dsp:nvSpPr>
      <dsp:spPr>
        <a:xfrm>
          <a:off x="4985304" y="2615897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4999915" y="2630508"/>
        <a:ext cx="999730" cy="469645"/>
      </dsp:txXfrm>
    </dsp:sp>
    <dsp:sp modelId="{1F25050C-2A0B-4C01-9EEF-E0B9E907DF6F}">
      <dsp:nvSpPr>
        <dsp:cNvPr id="0" name=""/>
        <dsp:cNvSpPr/>
      </dsp:nvSpPr>
      <dsp:spPr>
        <a:xfrm>
          <a:off x="4985304" y="3171563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4999915" y="3186174"/>
        <a:ext cx="999730" cy="469645"/>
      </dsp:txXfrm>
    </dsp:sp>
    <dsp:sp modelId="{C7AD0BFB-0F10-4D97-A361-B5543C4CAE4A}">
      <dsp:nvSpPr>
        <dsp:cNvPr id="0" name=""/>
        <dsp:cNvSpPr/>
      </dsp:nvSpPr>
      <dsp:spPr>
        <a:xfrm>
          <a:off x="4985304" y="3727229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</dsp:txBody>
      <dsp:txXfrm>
        <a:off x="4999915" y="3741840"/>
        <a:ext cx="999730" cy="469645"/>
      </dsp:txXfrm>
    </dsp:sp>
    <dsp:sp modelId="{ED0C1DAC-A536-40B0-87E4-BBD6CEE1004E}">
      <dsp:nvSpPr>
        <dsp:cNvPr id="0" name=""/>
        <dsp:cNvSpPr/>
      </dsp:nvSpPr>
      <dsp:spPr>
        <a:xfrm>
          <a:off x="6187125" y="87"/>
          <a:ext cx="1028962" cy="1447677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Реконструкция ЦТП в целях снижения уровня износа</a:t>
          </a:r>
        </a:p>
      </dsp:txBody>
      <dsp:txXfrm>
        <a:off x="6217262" y="30224"/>
        <a:ext cx="968688" cy="1387403"/>
      </dsp:txXfrm>
    </dsp:sp>
    <dsp:sp modelId="{2BCC0191-50E9-4A04-85FE-D95E3E7B2655}">
      <dsp:nvSpPr>
        <dsp:cNvPr id="0" name=""/>
        <dsp:cNvSpPr/>
      </dsp:nvSpPr>
      <dsp:spPr>
        <a:xfrm>
          <a:off x="6187130" y="1504564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6201741" y="1519175"/>
        <a:ext cx="999730" cy="469645"/>
      </dsp:txXfrm>
    </dsp:sp>
    <dsp:sp modelId="{9B311A5C-596D-4D6E-8A61-31D98F758516}">
      <dsp:nvSpPr>
        <dsp:cNvPr id="0" name=""/>
        <dsp:cNvSpPr/>
      </dsp:nvSpPr>
      <dsp:spPr>
        <a:xfrm>
          <a:off x="6187130" y="2060231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6201741" y="2074842"/>
        <a:ext cx="999730" cy="469645"/>
      </dsp:txXfrm>
    </dsp:sp>
    <dsp:sp modelId="{764E1ED6-E270-4A80-83A2-C8A21DC5EB6C}">
      <dsp:nvSpPr>
        <dsp:cNvPr id="0" name=""/>
        <dsp:cNvSpPr/>
      </dsp:nvSpPr>
      <dsp:spPr>
        <a:xfrm>
          <a:off x="6187130" y="2615897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6201741" y="2630508"/>
        <a:ext cx="999730" cy="469645"/>
      </dsp:txXfrm>
    </dsp:sp>
    <dsp:sp modelId="{B724C840-F498-4951-A618-7464EF9F7FB7}">
      <dsp:nvSpPr>
        <dsp:cNvPr id="0" name=""/>
        <dsp:cNvSpPr/>
      </dsp:nvSpPr>
      <dsp:spPr>
        <a:xfrm>
          <a:off x="6187130" y="3171563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6201741" y="3186174"/>
        <a:ext cx="999730" cy="469645"/>
      </dsp:txXfrm>
    </dsp:sp>
    <dsp:sp modelId="{79381B67-1AD3-4D1D-9178-11D23201AD37}">
      <dsp:nvSpPr>
        <dsp:cNvPr id="0" name=""/>
        <dsp:cNvSpPr/>
      </dsp:nvSpPr>
      <dsp:spPr>
        <a:xfrm>
          <a:off x="6187130" y="3727229"/>
          <a:ext cx="102895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6201741" y="3741840"/>
        <a:ext cx="999730" cy="469645"/>
      </dsp:txXfrm>
    </dsp:sp>
    <dsp:sp modelId="{90D77386-A5D8-4F9A-BA53-B2D3236A3806}">
      <dsp:nvSpPr>
        <dsp:cNvPr id="0" name=""/>
        <dsp:cNvSpPr/>
      </dsp:nvSpPr>
      <dsp:spPr>
        <a:xfrm>
          <a:off x="7394203" y="87"/>
          <a:ext cx="1186908" cy="1447677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Строительство и реконструкция т/с для обеспечения нормативной надежности и повышения эффективности работы СЦТ </a:t>
          </a:r>
        </a:p>
      </dsp:txBody>
      <dsp:txXfrm>
        <a:off x="7428966" y="34850"/>
        <a:ext cx="1117382" cy="1378151"/>
      </dsp:txXfrm>
    </dsp:sp>
    <dsp:sp modelId="{98057075-DA7C-4714-8779-ECB7BF6D1659}">
      <dsp:nvSpPr>
        <dsp:cNvPr id="0" name=""/>
        <dsp:cNvSpPr/>
      </dsp:nvSpPr>
      <dsp:spPr>
        <a:xfrm>
          <a:off x="7388951" y="1504564"/>
          <a:ext cx="1197412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0,5 км</a:t>
          </a:r>
        </a:p>
      </dsp:txBody>
      <dsp:txXfrm>
        <a:off x="7403562" y="1519175"/>
        <a:ext cx="1168190" cy="469645"/>
      </dsp:txXfrm>
    </dsp:sp>
    <dsp:sp modelId="{7C83A8A1-DAFE-428D-B4EA-DC8C1396352E}">
      <dsp:nvSpPr>
        <dsp:cNvPr id="0" name=""/>
        <dsp:cNvSpPr/>
      </dsp:nvSpPr>
      <dsp:spPr>
        <a:xfrm>
          <a:off x="7390120" y="2060231"/>
          <a:ext cx="1195074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7404731" y="2074842"/>
        <a:ext cx="1165852" cy="469645"/>
      </dsp:txXfrm>
    </dsp:sp>
    <dsp:sp modelId="{2D1C86AC-D1DF-450F-BED7-7B177186FB1A}">
      <dsp:nvSpPr>
        <dsp:cNvPr id="0" name=""/>
        <dsp:cNvSpPr/>
      </dsp:nvSpPr>
      <dsp:spPr>
        <a:xfrm>
          <a:off x="7392451" y="2615897"/>
          <a:ext cx="1190413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7407062" y="2630508"/>
        <a:ext cx="1161191" cy="469645"/>
      </dsp:txXfrm>
    </dsp:sp>
    <dsp:sp modelId="{0D27E233-9285-44C7-82A5-88549D9883DD}">
      <dsp:nvSpPr>
        <dsp:cNvPr id="0" name=""/>
        <dsp:cNvSpPr/>
      </dsp:nvSpPr>
      <dsp:spPr>
        <a:xfrm>
          <a:off x="7402463" y="3171563"/>
          <a:ext cx="1170388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7417074" y="3186174"/>
        <a:ext cx="1141166" cy="469645"/>
      </dsp:txXfrm>
    </dsp:sp>
    <dsp:sp modelId="{53DC2C1B-2915-4F33-8350-64235B107183}">
      <dsp:nvSpPr>
        <dsp:cNvPr id="0" name=""/>
        <dsp:cNvSpPr/>
      </dsp:nvSpPr>
      <dsp:spPr>
        <a:xfrm>
          <a:off x="7402463" y="3727229"/>
          <a:ext cx="1170388" cy="498867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0,02 км</a:t>
          </a:r>
        </a:p>
      </dsp:txBody>
      <dsp:txXfrm>
        <a:off x="7417074" y="3741840"/>
        <a:ext cx="1141166" cy="4696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EA279-0A65-49CF-AC32-A91D701452A8}">
      <dsp:nvSpPr>
        <dsp:cNvPr id="0" name=""/>
        <dsp:cNvSpPr/>
      </dsp:nvSpPr>
      <dsp:spPr>
        <a:xfrm>
          <a:off x="13252" y="40"/>
          <a:ext cx="1174150" cy="185348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Группа проектов</a:t>
          </a:r>
        </a:p>
      </dsp:txBody>
      <dsp:txXfrm>
        <a:off x="47642" y="34430"/>
        <a:ext cx="1105370" cy="1784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EA279-0A65-49CF-AC32-A91D701452A8}">
      <dsp:nvSpPr>
        <dsp:cNvPr id="0" name=""/>
        <dsp:cNvSpPr/>
      </dsp:nvSpPr>
      <dsp:spPr>
        <a:xfrm>
          <a:off x="2671" y="60"/>
          <a:ext cx="1076977" cy="372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0"/>
          </a:schemeClr>
        </a:solidFill>
        <a:ln w="9525" cap="flat" cmpd="sng" algn="ctr">
          <a:solidFill>
            <a:schemeClr val="accent1">
              <a:shade val="60000"/>
              <a:satMod val="110000"/>
              <a:alpha val="0"/>
            </a:schemeClr>
          </a:solidFill>
          <a:prstDash val="solid"/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590" y="10979"/>
        <a:ext cx="1055139" cy="350962"/>
      </dsp:txXfrm>
    </dsp:sp>
    <dsp:sp modelId="{A7CB9424-82E8-4A13-977B-578E049BE091}">
      <dsp:nvSpPr>
        <dsp:cNvPr id="0" name=""/>
        <dsp:cNvSpPr/>
      </dsp:nvSpPr>
      <dsp:spPr>
        <a:xfrm>
          <a:off x="1264484" y="60"/>
          <a:ext cx="2257539" cy="378238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Группа 1</a:t>
          </a:r>
        </a:p>
      </dsp:txBody>
      <dsp:txXfrm>
        <a:off x="1275562" y="11138"/>
        <a:ext cx="2235383" cy="356082"/>
      </dsp:txXfrm>
    </dsp:sp>
    <dsp:sp modelId="{B7175C3A-CD67-4AB6-8754-95BE0CBE8986}">
      <dsp:nvSpPr>
        <dsp:cNvPr id="0" name=""/>
        <dsp:cNvSpPr/>
      </dsp:nvSpPr>
      <dsp:spPr>
        <a:xfrm>
          <a:off x="3671839" y="0"/>
          <a:ext cx="1070133" cy="378238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Группа 2</a:t>
          </a:r>
        </a:p>
      </dsp:txBody>
      <dsp:txXfrm>
        <a:off x="3682917" y="11078"/>
        <a:ext cx="1047977" cy="356082"/>
      </dsp:txXfrm>
    </dsp:sp>
    <dsp:sp modelId="{530D1E42-F9B3-4934-8D45-B81F61D42C3C}">
      <dsp:nvSpPr>
        <dsp:cNvPr id="0" name=""/>
        <dsp:cNvSpPr/>
      </dsp:nvSpPr>
      <dsp:spPr>
        <a:xfrm>
          <a:off x="4920901" y="120"/>
          <a:ext cx="2235370" cy="378238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Группа 3</a:t>
          </a:r>
        </a:p>
      </dsp:txBody>
      <dsp:txXfrm>
        <a:off x="4931979" y="11198"/>
        <a:ext cx="2213214" cy="356082"/>
      </dsp:txXfrm>
    </dsp:sp>
    <dsp:sp modelId="{ED0C1DAC-A536-40B0-87E4-BBD6CEE1004E}">
      <dsp:nvSpPr>
        <dsp:cNvPr id="0" name=""/>
        <dsp:cNvSpPr/>
      </dsp:nvSpPr>
      <dsp:spPr>
        <a:xfrm>
          <a:off x="7361263" y="0"/>
          <a:ext cx="1150284" cy="378238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Группа 4</a:t>
          </a:r>
        </a:p>
      </dsp:txBody>
      <dsp:txXfrm>
        <a:off x="7372341" y="11078"/>
        <a:ext cx="1128128" cy="35608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EA279-0A65-49CF-AC32-A91D701452A8}">
      <dsp:nvSpPr>
        <dsp:cNvPr id="0" name=""/>
        <dsp:cNvSpPr/>
      </dsp:nvSpPr>
      <dsp:spPr>
        <a:xfrm>
          <a:off x="10977" y="2740"/>
          <a:ext cx="1168502" cy="1662959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0"/>
          </a:schemeClr>
        </a:solidFill>
        <a:ln w="9525" cap="flat" cmpd="sng" algn="ctr">
          <a:solidFill>
            <a:schemeClr val="accent1">
              <a:shade val="60000"/>
              <a:satMod val="110000"/>
              <a:alpha val="0"/>
            </a:schemeClr>
          </a:solidFill>
          <a:prstDash val="solid"/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5201" y="36964"/>
        <a:ext cx="1100054" cy="1594511"/>
      </dsp:txXfrm>
    </dsp:sp>
    <dsp:sp modelId="{D3059D11-3B81-4B30-8F3D-52E4A15BBC3E}">
      <dsp:nvSpPr>
        <dsp:cNvPr id="0" name=""/>
        <dsp:cNvSpPr/>
      </dsp:nvSpPr>
      <dsp:spPr>
        <a:xfrm>
          <a:off x="10947" y="1731015"/>
          <a:ext cx="1168562" cy="57367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Котельная 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ООО «ТГК 1»</a:t>
          </a:r>
        </a:p>
      </dsp:txBody>
      <dsp:txXfrm>
        <a:off x="27749" y="1747817"/>
        <a:ext cx="1134958" cy="540067"/>
      </dsp:txXfrm>
    </dsp:sp>
    <dsp:sp modelId="{8FBB6B0B-C60C-4E1B-BC52-F9744702B552}">
      <dsp:nvSpPr>
        <dsp:cNvPr id="0" name=""/>
        <dsp:cNvSpPr/>
      </dsp:nvSpPr>
      <dsp:spPr>
        <a:xfrm>
          <a:off x="10943" y="2370002"/>
          <a:ext cx="1168570" cy="57367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Котельная «Восточная»</a:t>
          </a:r>
        </a:p>
      </dsp:txBody>
      <dsp:txXfrm>
        <a:off x="27745" y="2386804"/>
        <a:ext cx="1134966" cy="540067"/>
      </dsp:txXfrm>
    </dsp:sp>
    <dsp:sp modelId="{C9D9DF8B-E600-4E63-B492-CBE9E31E3C12}">
      <dsp:nvSpPr>
        <dsp:cNvPr id="0" name=""/>
        <dsp:cNvSpPr/>
      </dsp:nvSpPr>
      <dsp:spPr>
        <a:xfrm>
          <a:off x="4751" y="3008990"/>
          <a:ext cx="1180953" cy="57367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Котельная «Вега» МУП «КБУ»</a:t>
          </a:r>
        </a:p>
      </dsp:txBody>
      <dsp:txXfrm>
        <a:off x="21553" y="3025792"/>
        <a:ext cx="1147349" cy="540067"/>
      </dsp:txXfrm>
    </dsp:sp>
    <dsp:sp modelId="{C02C7407-FEF7-48CD-9E72-AFD8B6796B2E}">
      <dsp:nvSpPr>
        <dsp:cNvPr id="0" name=""/>
        <dsp:cNvSpPr/>
      </dsp:nvSpPr>
      <dsp:spPr>
        <a:xfrm>
          <a:off x="8057" y="3647977"/>
          <a:ext cx="1174341" cy="573671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БГМК №1</a:t>
          </a:r>
        </a:p>
      </dsp:txBody>
      <dsp:txXfrm>
        <a:off x="24859" y="3664779"/>
        <a:ext cx="1140737" cy="540067"/>
      </dsp:txXfrm>
    </dsp:sp>
    <dsp:sp modelId="{A7CB9424-82E8-4A13-977B-578E049BE091}">
      <dsp:nvSpPr>
        <dsp:cNvPr id="0" name=""/>
        <dsp:cNvSpPr/>
      </dsp:nvSpPr>
      <dsp:spPr>
        <a:xfrm>
          <a:off x="1359097" y="2740"/>
          <a:ext cx="1032109" cy="166475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Строительство т/с для обеспечения приростов тепловой нагрузки </a:t>
          </a:r>
        </a:p>
      </dsp:txBody>
      <dsp:txXfrm>
        <a:off x="1389326" y="32969"/>
        <a:ext cx="971651" cy="1604296"/>
      </dsp:txXfrm>
    </dsp:sp>
    <dsp:sp modelId="{CF5F1D40-FA74-4E9C-9F2A-CFD84CBB47AB}">
      <dsp:nvSpPr>
        <dsp:cNvPr id="0" name=""/>
        <dsp:cNvSpPr/>
      </dsp:nvSpPr>
      <dsp:spPr>
        <a:xfrm>
          <a:off x="1359103" y="1732810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0,2 км</a:t>
          </a:r>
        </a:p>
      </dsp:txBody>
      <dsp:txXfrm>
        <a:off x="1375905" y="1749612"/>
        <a:ext cx="998494" cy="540067"/>
      </dsp:txXfrm>
    </dsp:sp>
    <dsp:sp modelId="{4F2C2082-45AC-463E-896B-15392E31A205}">
      <dsp:nvSpPr>
        <dsp:cNvPr id="0" name=""/>
        <dsp:cNvSpPr/>
      </dsp:nvSpPr>
      <dsp:spPr>
        <a:xfrm>
          <a:off x="1359103" y="2371798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43 проекта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10,5 км</a:t>
          </a:r>
        </a:p>
      </dsp:txBody>
      <dsp:txXfrm>
        <a:off x="1375905" y="2388600"/>
        <a:ext cx="998494" cy="540067"/>
      </dsp:txXfrm>
    </dsp:sp>
    <dsp:sp modelId="{C90EFAED-BAB1-42AE-900A-9C4F2B5583FF}">
      <dsp:nvSpPr>
        <dsp:cNvPr id="0" name=""/>
        <dsp:cNvSpPr/>
      </dsp:nvSpPr>
      <dsp:spPr>
        <a:xfrm>
          <a:off x="1359103" y="3010785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18 проектов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6,2 км</a:t>
          </a:r>
        </a:p>
      </dsp:txBody>
      <dsp:txXfrm>
        <a:off x="1375905" y="3027587"/>
        <a:ext cx="998494" cy="540067"/>
      </dsp:txXfrm>
    </dsp:sp>
    <dsp:sp modelId="{77FB3B29-91FA-4650-97E8-F41057D4CD21}">
      <dsp:nvSpPr>
        <dsp:cNvPr id="0" name=""/>
        <dsp:cNvSpPr/>
      </dsp:nvSpPr>
      <dsp:spPr>
        <a:xfrm>
          <a:off x="1359103" y="3649773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1375905" y="3666575"/>
        <a:ext cx="998494" cy="540067"/>
      </dsp:txXfrm>
    </dsp:sp>
    <dsp:sp modelId="{B7175C3A-CD67-4AB6-8754-95BE0CBE8986}">
      <dsp:nvSpPr>
        <dsp:cNvPr id="0" name=""/>
        <dsp:cNvSpPr/>
      </dsp:nvSpPr>
      <dsp:spPr>
        <a:xfrm>
          <a:off x="2564599" y="2740"/>
          <a:ext cx="1032109" cy="166475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Увеличение пропускной способности т/с для обеспечения приростов тепловой нагрузки</a:t>
          </a:r>
        </a:p>
      </dsp:txBody>
      <dsp:txXfrm>
        <a:off x="2594828" y="32969"/>
        <a:ext cx="971651" cy="1604296"/>
      </dsp:txXfrm>
    </dsp:sp>
    <dsp:sp modelId="{0FAA3BDB-5057-4933-9544-675E11660938}">
      <dsp:nvSpPr>
        <dsp:cNvPr id="0" name=""/>
        <dsp:cNvSpPr/>
      </dsp:nvSpPr>
      <dsp:spPr>
        <a:xfrm>
          <a:off x="2564604" y="1732810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2581406" y="1749612"/>
        <a:ext cx="998494" cy="540067"/>
      </dsp:txXfrm>
    </dsp:sp>
    <dsp:sp modelId="{6D54937D-5291-46BB-8E32-585E7B28E79D}">
      <dsp:nvSpPr>
        <dsp:cNvPr id="0" name=""/>
        <dsp:cNvSpPr/>
      </dsp:nvSpPr>
      <dsp:spPr>
        <a:xfrm>
          <a:off x="2564604" y="2371798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6 проектов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1,6 км</a:t>
          </a:r>
        </a:p>
      </dsp:txBody>
      <dsp:txXfrm>
        <a:off x="2581406" y="2388600"/>
        <a:ext cx="998494" cy="540067"/>
      </dsp:txXfrm>
    </dsp:sp>
    <dsp:sp modelId="{96C88EDA-C85A-4653-8EBE-EDB0128BD653}">
      <dsp:nvSpPr>
        <dsp:cNvPr id="0" name=""/>
        <dsp:cNvSpPr/>
      </dsp:nvSpPr>
      <dsp:spPr>
        <a:xfrm>
          <a:off x="2564604" y="3010785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2581406" y="3027587"/>
        <a:ext cx="998494" cy="540067"/>
      </dsp:txXfrm>
    </dsp:sp>
    <dsp:sp modelId="{67D8C927-170E-4AF4-8C1E-B0E0A4162692}">
      <dsp:nvSpPr>
        <dsp:cNvPr id="0" name=""/>
        <dsp:cNvSpPr/>
      </dsp:nvSpPr>
      <dsp:spPr>
        <a:xfrm>
          <a:off x="2564604" y="3649773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2581406" y="3666575"/>
        <a:ext cx="998494" cy="540067"/>
      </dsp:txXfrm>
    </dsp:sp>
    <dsp:sp modelId="{530D1E42-F9B3-4934-8D45-B81F61D42C3C}">
      <dsp:nvSpPr>
        <dsp:cNvPr id="0" name=""/>
        <dsp:cNvSpPr/>
      </dsp:nvSpPr>
      <dsp:spPr>
        <a:xfrm>
          <a:off x="3770101" y="2740"/>
          <a:ext cx="1032109" cy="166475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Строительство   и реконструкция т/с для </a:t>
          </a:r>
          <a:r>
            <a:rPr lang="ru-RU" sz="900" b="0" kern="1200" dirty="0" err="1">
              <a:latin typeface="Arial" pitchFamily="34" charset="0"/>
              <a:cs typeface="Arial" pitchFamily="34" charset="0"/>
            </a:rPr>
            <a:t>перерас-пределения</a:t>
          </a:r>
          <a:r>
            <a:rPr lang="ru-RU" sz="900" b="0" kern="1200" dirty="0">
              <a:latin typeface="Arial" pitchFamily="34" charset="0"/>
              <a:cs typeface="Arial" pitchFamily="34" charset="0"/>
            </a:rPr>
            <a:t> тепловой нагрузки между источниками теплоты</a:t>
          </a:r>
        </a:p>
      </dsp:txBody>
      <dsp:txXfrm>
        <a:off x="3800330" y="32969"/>
        <a:ext cx="971651" cy="1604296"/>
      </dsp:txXfrm>
    </dsp:sp>
    <dsp:sp modelId="{1AF2BBCD-4879-4B0C-A091-0F094934016D}">
      <dsp:nvSpPr>
        <dsp:cNvPr id="0" name=""/>
        <dsp:cNvSpPr/>
      </dsp:nvSpPr>
      <dsp:spPr>
        <a:xfrm>
          <a:off x="3770106" y="1732810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3786908" y="1749612"/>
        <a:ext cx="998494" cy="540067"/>
      </dsp:txXfrm>
    </dsp:sp>
    <dsp:sp modelId="{C01A3BC3-6FEE-41BA-8599-C9B730769A20}">
      <dsp:nvSpPr>
        <dsp:cNvPr id="0" name=""/>
        <dsp:cNvSpPr/>
      </dsp:nvSpPr>
      <dsp:spPr>
        <a:xfrm>
          <a:off x="3770106" y="2371798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3786908" y="2388600"/>
        <a:ext cx="998494" cy="540067"/>
      </dsp:txXfrm>
    </dsp:sp>
    <dsp:sp modelId="{1153E0C9-DD07-4617-B184-9E1CF76346AF}">
      <dsp:nvSpPr>
        <dsp:cNvPr id="0" name=""/>
        <dsp:cNvSpPr/>
      </dsp:nvSpPr>
      <dsp:spPr>
        <a:xfrm>
          <a:off x="3770106" y="3010785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3786908" y="3027587"/>
        <a:ext cx="998494" cy="540067"/>
      </dsp:txXfrm>
    </dsp:sp>
    <dsp:sp modelId="{25539238-E8EC-4886-8296-B64809D902B4}">
      <dsp:nvSpPr>
        <dsp:cNvPr id="0" name=""/>
        <dsp:cNvSpPr/>
      </dsp:nvSpPr>
      <dsp:spPr>
        <a:xfrm>
          <a:off x="3770106" y="3649773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  <a:endParaRPr lang="ru-RU" sz="1000" b="0" kern="1200" dirty="0">
            <a:latin typeface="Arial" pitchFamily="34" charset="0"/>
            <a:cs typeface="Arial" pitchFamily="34" charset="0"/>
          </a:endParaRPr>
        </a:p>
      </dsp:txBody>
      <dsp:txXfrm>
        <a:off x="3786908" y="3666575"/>
        <a:ext cx="998494" cy="540067"/>
      </dsp:txXfrm>
    </dsp:sp>
    <dsp:sp modelId="{3E4C8246-7D7D-4B4E-8BA3-014753D4CABC}">
      <dsp:nvSpPr>
        <dsp:cNvPr id="0" name=""/>
        <dsp:cNvSpPr/>
      </dsp:nvSpPr>
      <dsp:spPr>
        <a:xfrm>
          <a:off x="4975602" y="2740"/>
          <a:ext cx="1032109" cy="166475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Реконструкция тепловых сетей в целях снижения уровня износа</a:t>
          </a:r>
        </a:p>
      </dsp:txBody>
      <dsp:txXfrm>
        <a:off x="5005831" y="32969"/>
        <a:ext cx="971651" cy="1604296"/>
      </dsp:txXfrm>
    </dsp:sp>
    <dsp:sp modelId="{0637CB95-7FEF-4943-92EA-36BBDC9F127C}">
      <dsp:nvSpPr>
        <dsp:cNvPr id="0" name=""/>
        <dsp:cNvSpPr/>
      </dsp:nvSpPr>
      <dsp:spPr>
        <a:xfrm>
          <a:off x="4975608" y="1732810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</dsp:txBody>
      <dsp:txXfrm>
        <a:off x="4992410" y="1749612"/>
        <a:ext cx="998494" cy="540067"/>
      </dsp:txXfrm>
    </dsp:sp>
    <dsp:sp modelId="{BA930C23-582A-4389-88B6-A4BAE7C16EDC}">
      <dsp:nvSpPr>
        <dsp:cNvPr id="0" name=""/>
        <dsp:cNvSpPr/>
      </dsp:nvSpPr>
      <dsp:spPr>
        <a:xfrm>
          <a:off x="4975608" y="2371798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</dsp:txBody>
      <dsp:txXfrm>
        <a:off x="4992410" y="2388600"/>
        <a:ext cx="998494" cy="540067"/>
      </dsp:txXfrm>
    </dsp:sp>
    <dsp:sp modelId="{0CD40055-7B24-4D95-A557-8EE1539042F1}">
      <dsp:nvSpPr>
        <dsp:cNvPr id="0" name=""/>
        <dsp:cNvSpPr/>
      </dsp:nvSpPr>
      <dsp:spPr>
        <a:xfrm>
          <a:off x="4975608" y="3010785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</dsp:txBody>
      <dsp:txXfrm>
        <a:off x="4992410" y="3027587"/>
        <a:ext cx="998494" cy="540067"/>
      </dsp:txXfrm>
    </dsp:sp>
    <dsp:sp modelId="{C7AD0BFB-0F10-4D97-A361-B5543C4CAE4A}">
      <dsp:nvSpPr>
        <dsp:cNvPr id="0" name=""/>
        <dsp:cNvSpPr/>
      </dsp:nvSpPr>
      <dsp:spPr>
        <a:xfrm>
          <a:off x="4975608" y="3649773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</dsp:txBody>
      <dsp:txXfrm>
        <a:off x="4992410" y="3666575"/>
        <a:ext cx="998494" cy="540067"/>
      </dsp:txXfrm>
    </dsp:sp>
    <dsp:sp modelId="{ED0C1DAC-A536-40B0-87E4-BBD6CEE1004E}">
      <dsp:nvSpPr>
        <dsp:cNvPr id="0" name=""/>
        <dsp:cNvSpPr/>
      </dsp:nvSpPr>
      <dsp:spPr>
        <a:xfrm>
          <a:off x="6181104" y="2740"/>
          <a:ext cx="1032109" cy="166475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Реконструкция ЦТП в целях снижения уровня износа</a:t>
          </a:r>
        </a:p>
      </dsp:txBody>
      <dsp:txXfrm>
        <a:off x="6211333" y="32969"/>
        <a:ext cx="971651" cy="1604296"/>
      </dsp:txXfrm>
    </dsp:sp>
    <dsp:sp modelId="{2BCC0191-50E9-4A04-85FE-D95E3E7B2655}">
      <dsp:nvSpPr>
        <dsp:cNvPr id="0" name=""/>
        <dsp:cNvSpPr/>
      </dsp:nvSpPr>
      <dsp:spPr>
        <a:xfrm>
          <a:off x="6181109" y="1732810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</dsp:txBody>
      <dsp:txXfrm>
        <a:off x="6197911" y="1749612"/>
        <a:ext cx="998494" cy="540067"/>
      </dsp:txXfrm>
    </dsp:sp>
    <dsp:sp modelId="{9B311A5C-596D-4D6E-8A61-31D98F758516}">
      <dsp:nvSpPr>
        <dsp:cNvPr id="0" name=""/>
        <dsp:cNvSpPr/>
      </dsp:nvSpPr>
      <dsp:spPr>
        <a:xfrm>
          <a:off x="6181109" y="2371798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6197911" y="2388600"/>
        <a:ext cx="998494" cy="540067"/>
      </dsp:txXfrm>
    </dsp:sp>
    <dsp:sp modelId="{764E1ED6-E270-4A80-83A2-C8A21DC5EB6C}">
      <dsp:nvSpPr>
        <dsp:cNvPr id="0" name=""/>
        <dsp:cNvSpPr/>
      </dsp:nvSpPr>
      <dsp:spPr>
        <a:xfrm>
          <a:off x="6181109" y="3010785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6197911" y="3027587"/>
        <a:ext cx="998494" cy="540067"/>
      </dsp:txXfrm>
    </dsp:sp>
    <dsp:sp modelId="{79381B67-1AD3-4D1D-9178-11D23201AD37}">
      <dsp:nvSpPr>
        <dsp:cNvPr id="0" name=""/>
        <dsp:cNvSpPr/>
      </dsp:nvSpPr>
      <dsp:spPr>
        <a:xfrm>
          <a:off x="6181109" y="3649773"/>
          <a:ext cx="1032098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6197911" y="3666575"/>
        <a:ext cx="998494" cy="540067"/>
      </dsp:txXfrm>
    </dsp:sp>
    <dsp:sp modelId="{90D77386-A5D8-4F9A-BA53-B2D3236A3806}">
      <dsp:nvSpPr>
        <dsp:cNvPr id="0" name=""/>
        <dsp:cNvSpPr/>
      </dsp:nvSpPr>
      <dsp:spPr>
        <a:xfrm>
          <a:off x="7391874" y="2740"/>
          <a:ext cx="1190538" cy="1664754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0" kern="1200" dirty="0">
              <a:latin typeface="Arial" pitchFamily="34" charset="0"/>
              <a:cs typeface="Arial" pitchFamily="34" charset="0"/>
            </a:rPr>
            <a:t>Строительство и реконструкция т/с для обеспечения нормативной надежности и повышения эффективности работы СЦТ </a:t>
          </a:r>
        </a:p>
      </dsp:txBody>
      <dsp:txXfrm>
        <a:off x="7426744" y="37610"/>
        <a:ext cx="1120798" cy="1595014"/>
      </dsp:txXfrm>
    </dsp:sp>
    <dsp:sp modelId="{98057075-DA7C-4714-8779-ECB7BF6D1659}">
      <dsp:nvSpPr>
        <dsp:cNvPr id="0" name=""/>
        <dsp:cNvSpPr/>
      </dsp:nvSpPr>
      <dsp:spPr>
        <a:xfrm>
          <a:off x="7386606" y="1732810"/>
          <a:ext cx="1201073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</a:t>
          </a:r>
        </a:p>
      </dsp:txBody>
      <dsp:txXfrm>
        <a:off x="7403408" y="1749612"/>
        <a:ext cx="1167469" cy="540067"/>
      </dsp:txXfrm>
    </dsp:sp>
    <dsp:sp modelId="{7C83A8A1-DAFE-428D-B4EA-DC8C1396352E}">
      <dsp:nvSpPr>
        <dsp:cNvPr id="0" name=""/>
        <dsp:cNvSpPr/>
      </dsp:nvSpPr>
      <dsp:spPr>
        <a:xfrm>
          <a:off x="7387778" y="2371798"/>
          <a:ext cx="1198729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 проекта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0,2 км</a:t>
          </a:r>
        </a:p>
      </dsp:txBody>
      <dsp:txXfrm>
        <a:off x="7404580" y="2388600"/>
        <a:ext cx="1165125" cy="540067"/>
      </dsp:txXfrm>
    </dsp:sp>
    <dsp:sp modelId="{2D1C86AC-D1DF-450F-BED7-7B177186FB1A}">
      <dsp:nvSpPr>
        <dsp:cNvPr id="0" name=""/>
        <dsp:cNvSpPr/>
      </dsp:nvSpPr>
      <dsp:spPr>
        <a:xfrm>
          <a:off x="7390116" y="3010785"/>
          <a:ext cx="1194053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1 проект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0,03 км</a:t>
          </a:r>
        </a:p>
      </dsp:txBody>
      <dsp:txXfrm>
        <a:off x="7406918" y="3027587"/>
        <a:ext cx="1160449" cy="540067"/>
      </dsp:txXfrm>
    </dsp:sp>
    <dsp:sp modelId="{53DC2C1B-2915-4F33-8350-64235B107183}">
      <dsp:nvSpPr>
        <dsp:cNvPr id="0" name=""/>
        <dsp:cNvSpPr/>
      </dsp:nvSpPr>
      <dsp:spPr>
        <a:xfrm>
          <a:off x="7409248" y="3652513"/>
          <a:ext cx="1183180" cy="573671"/>
        </a:xfrm>
        <a:prstGeom prst="roundRect">
          <a:avLst>
            <a:gd name="adj" fmla="val 10000"/>
          </a:avLst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 проекта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0,2 км</a:t>
          </a:r>
        </a:p>
      </dsp:txBody>
      <dsp:txXfrm>
        <a:off x="7426050" y="3669315"/>
        <a:ext cx="1149576" cy="5400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EA279-0A65-49CF-AC32-A91D701452A8}">
      <dsp:nvSpPr>
        <dsp:cNvPr id="0" name=""/>
        <dsp:cNvSpPr/>
      </dsp:nvSpPr>
      <dsp:spPr>
        <a:xfrm>
          <a:off x="13252" y="45"/>
          <a:ext cx="1174150" cy="2079728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</a:schemeClr>
        </a:solidFill>
        <a:ln w="9525" cap="flat" cmpd="sng" algn="ctr">
          <a:solidFill>
            <a:schemeClr val="accent1">
              <a:shade val="60000"/>
              <a:satMod val="110000"/>
            </a:schemeClr>
          </a:solidFill>
          <a:prstDash val="solid"/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5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Группа проектов</a:t>
          </a:r>
        </a:p>
      </dsp:txBody>
      <dsp:txXfrm>
        <a:off x="47642" y="34435"/>
        <a:ext cx="1105370" cy="20109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EA279-0A65-49CF-AC32-A91D701452A8}">
      <dsp:nvSpPr>
        <dsp:cNvPr id="0" name=""/>
        <dsp:cNvSpPr/>
      </dsp:nvSpPr>
      <dsp:spPr>
        <a:xfrm>
          <a:off x="2671" y="60"/>
          <a:ext cx="1076977" cy="372800"/>
        </a:xfrm>
        <a:prstGeom prst="roundRect">
          <a:avLst>
            <a:gd name="adj" fmla="val 10000"/>
          </a:avLst>
        </a:prstGeom>
        <a:solidFill>
          <a:schemeClr val="tx2">
            <a:lumMod val="20000"/>
            <a:lumOff val="80000"/>
            <a:alpha val="0"/>
          </a:schemeClr>
        </a:solidFill>
        <a:ln w="9525" cap="flat" cmpd="sng" algn="ctr">
          <a:solidFill>
            <a:schemeClr val="accent1">
              <a:shade val="60000"/>
              <a:satMod val="110000"/>
              <a:alpha val="0"/>
            </a:schemeClr>
          </a:solidFill>
          <a:prstDash val="solid"/>
        </a:ln>
        <a:effectLst>
          <a:outerShdw blurRad="38100" dist="25400" dir="5400000" sx="1000" sy="1000" algn="t" rotWithShape="0">
            <a:srgbClr val="000000">
              <a:alpha val="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05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3590" y="10979"/>
        <a:ext cx="1055139" cy="350962"/>
      </dsp:txXfrm>
    </dsp:sp>
    <dsp:sp modelId="{A7CB9424-82E8-4A13-977B-578E049BE091}">
      <dsp:nvSpPr>
        <dsp:cNvPr id="0" name=""/>
        <dsp:cNvSpPr/>
      </dsp:nvSpPr>
      <dsp:spPr>
        <a:xfrm>
          <a:off x="1264484" y="60"/>
          <a:ext cx="2257539" cy="378238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Группа 1</a:t>
          </a:r>
        </a:p>
      </dsp:txBody>
      <dsp:txXfrm>
        <a:off x="1275562" y="11138"/>
        <a:ext cx="2235383" cy="356082"/>
      </dsp:txXfrm>
    </dsp:sp>
    <dsp:sp modelId="{B7175C3A-CD67-4AB6-8754-95BE0CBE8986}">
      <dsp:nvSpPr>
        <dsp:cNvPr id="0" name=""/>
        <dsp:cNvSpPr/>
      </dsp:nvSpPr>
      <dsp:spPr>
        <a:xfrm>
          <a:off x="3671839" y="0"/>
          <a:ext cx="1070133" cy="378238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Группа 2</a:t>
          </a:r>
        </a:p>
      </dsp:txBody>
      <dsp:txXfrm>
        <a:off x="3682917" y="11078"/>
        <a:ext cx="1047977" cy="356082"/>
      </dsp:txXfrm>
    </dsp:sp>
    <dsp:sp modelId="{530D1E42-F9B3-4934-8D45-B81F61D42C3C}">
      <dsp:nvSpPr>
        <dsp:cNvPr id="0" name=""/>
        <dsp:cNvSpPr/>
      </dsp:nvSpPr>
      <dsp:spPr>
        <a:xfrm>
          <a:off x="4920901" y="120"/>
          <a:ext cx="2235370" cy="378238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Группа 3</a:t>
          </a:r>
        </a:p>
      </dsp:txBody>
      <dsp:txXfrm>
        <a:off x="4931979" y="11198"/>
        <a:ext cx="2213214" cy="356082"/>
      </dsp:txXfrm>
    </dsp:sp>
    <dsp:sp modelId="{ED0C1DAC-A536-40B0-87E4-BBD6CEE1004E}">
      <dsp:nvSpPr>
        <dsp:cNvPr id="0" name=""/>
        <dsp:cNvSpPr/>
      </dsp:nvSpPr>
      <dsp:spPr>
        <a:xfrm>
          <a:off x="7361263" y="0"/>
          <a:ext cx="1150284" cy="378238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>
              <a:latin typeface="Arial" pitchFamily="34" charset="0"/>
              <a:cs typeface="Arial" pitchFamily="34" charset="0"/>
            </a:rPr>
            <a:t>Группа 4</a:t>
          </a:r>
        </a:p>
      </dsp:txBody>
      <dsp:txXfrm>
        <a:off x="7372341" y="11078"/>
        <a:ext cx="1128128" cy="3560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F94E-470A-4126-BA69-351108F1DC72}">
      <dsp:nvSpPr>
        <dsp:cNvPr id="0" name=""/>
        <dsp:cNvSpPr/>
      </dsp:nvSpPr>
      <dsp:spPr>
        <a:xfrm>
          <a:off x="1390588" y="3107"/>
          <a:ext cx="2623861" cy="11503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Arial" pitchFamily="34" charset="0"/>
              <a:cs typeface="Arial" pitchFamily="34" charset="0"/>
            </a:rPr>
            <a:t>2023-2040 г.г.</a:t>
          </a:r>
        </a:p>
      </dsp:txBody>
      <dsp:txXfrm>
        <a:off x="1424281" y="36800"/>
        <a:ext cx="2556475" cy="1082966"/>
      </dsp:txXfrm>
    </dsp:sp>
    <dsp:sp modelId="{8382AD9E-2CD3-4D4A-B76F-56E59E29D940}">
      <dsp:nvSpPr>
        <dsp:cNvPr id="0" name=""/>
        <dsp:cNvSpPr/>
      </dsp:nvSpPr>
      <dsp:spPr>
        <a:xfrm>
          <a:off x="1652974" y="1153459"/>
          <a:ext cx="262386" cy="8627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2764"/>
              </a:lnTo>
              <a:lnTo>
                <a:pt x="262386" y="86276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330176-8F9C-4017-BB01-D2193FBFA844}">
      <dsp:nvSpPr>
        <dsp:cNvPr id="0" name=""/>
        <dsp:cNvSpPr/>
      </dsp:nvSpPr>
      <dsp:spPr>
        <a:xfrm>
          <a:off x="1915360" y="1441047"/>
          <a:ext cx="1840563" cy="115035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Arial" pitchFamily="34" charset="0"/>
              <a:cs typeface="Arial" pitchFamily="34" charset="0"/>
            </a:rPr>
            <a:t>Проекты по источникам</a:t>
          </a:r>
        </a:p>
      </dsp:txBody>
      <dsp:txXfrm>
        <a:off x="1949053" y="1474740"/>
        <a:ext cx="1773177" cy="1082966"/>
      </dsp:txXfrm>
    </dsp:sp>
    <dsp:sp modelId="{C1410ED0-F2F2-4D1D-AAD3-37322F8EF9D8}">
      <dsp:nvSpPr>
        <dsp:cNvPr id="0" name=""/>
        <dsp:cNvSpPr/>
      </dsp:nvSpPr>
      <dsp:spPr>
        <a:xfrm>
          <a:off x="1652974" y="1153459"/>
          <a:ext cx="262386" cy="2300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0704"/>
              </a:lnTo>
              <a:lnTo>
                <a:pt x="262386" y="23007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CAFF30-BEEA-4672-BC06-33D2BFAFF7FA}">
      <dsp:nvSpPr>
        <dsp:cNvPr id="0" name=""/>
        <dsp:cNvSpPr/>
      </dsp:nvSpPr>
      <dsp:spPr>
        <a:xfrm>
          <a:off x="1915360" y="2878988"/>
          <a:ext cx="1840563" cy="115035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0" kern="1200" dirty="0">
              <a:latin typeface="Arial" pitchFamily="34" charset="0"/>
              <a:cs typeface="Arial" pitchFamily="34" charset="0"/>
            </a:rPr>
            <a:t>Проекты по  тепловым сетям</a:t>
          </a:r>
        </a:p>
      </dsp:txBody>
      <dsp:txXfrm>
        <a:off x="1949053" y="2912681"/>
        <a:ext cx="1773177" cy="1082966"/>
      </dsp:txXfrm>
    </dsp:sp>
    <dsp:sp modelId="{C02657B8-6234-4955-B65A-DA4B47710496}">
      <dsp:nvSpPr>
        <dsp:cNvPr id="0" name=""/>
        <dsp:cNvSpPr/>
      </dsp:nvSpPr>
      <dsp:spPr>
        <a:xfrm>
          <a:off x="4856922" y="1186"/>
          <a:ext cx="2300704" cy="115035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Затраты</a:t>
          </a:r>
        </a:p>
      </dsp:txBody>
      <dsp:txXfrm>
        <a:off x="4890615" y="34879"/>
        <a:ext cx="2233318" cy="1082966"/>
      </dsp:txXfrm>
    </dsp:sp>
    <dsp:sp modelId="{CD93E3FD-EF95-402A-93AA-2DC68C837107}">
      <dsp:nvSpPr>
        <dsp:cNvPr id="0" name=""/>
        <dsp:cNvSpPr/>
      </dsp:nvSpPr>
      <dsp:spPr>
        <a:xfrm>
          <a:off x="5041272" y="1151538"/>
          <a:ext cx="91440" cy="88711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7117"/>
              </a:lnTo>
              <a:lnTo>
                <a:pt x="81215" y="887117"/>
              </a:lnTo>
            </a:path>
          </a:pathLst>
        </a:cu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AAB316-7F1C-4170-A9CA-E66C0C3AC060}">
      <dsp:nvSpPr>
        <dsp:cNvPr id="0" name=""/>
        <dsp:cNvSpPr/>
      </dsp:nvSpPr>
      <dsp:spPr>
        <a:xfrm>
          <a:off x="5122488" y="1463479"/>
          <a:ext cx="1840563" cy="115035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rPr>
            <a:t>2,692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prstClr val="black"/>
              </a:solidFill>
              <a:latin typeface="Arial" pitchFamily="34" charset="0"/>
              <a:ea typeface="+mn-ea"/>
              <a:cs typeface="Arial" pitchFamily="34" charset="0"/>
            </a:rPr>
            <a:t>млрд. руб.</a:t>
          </a:r>
        </a:p>
      </dsp:txBody>
      <dsp:txXfrm>
        <a:off x="5156181" y="1497172"/>
        <a:ext cx="1773177" cy="1082966"/>
      </dsp:txXfrm>
    </dsp:sp>
    <dsp:sp modelId="{D55DB5C8-6832-419B-8097-9206900E4EA8}">
      <dsp:nvSpPr>
        <dsp:cNvPr id="0" name=""/>
        <dsp:cNvSpPr/>
      </dsp:nvSpPr>
      <dsp:spPr>
        <a:xfrm>
          <a:off x="5041272" y="1151538"/>
          <a:ext cx="91440" cy="23057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05733"/>
              </a:lnTo>
              <a:lnTo>
                <a:pt x="95111" y="2305733"/>
              </a:lnTo>
            </a:path>
          </a:pathLst>
        </a:custGeom>
        <a:noFill/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D25C70-E70A-48E8-854E-0A4A7E9F9DB9}">
      <dsp:nvSpPr>
        <dsp:cNvPr id="0" name=""/>
        <dsp:cNvSpPr/>
      </dsp:nvSpPr>
      <dsp:spPr>
        <a:xfrm>
          <a:off x="5136384" y="2882095"/>
          <a:ext cx="1840563" cy="115035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>
              <a:latin typeface="Arial" panose="020B0604020202020204" pitchFamily="34" charset="0"/>
              <a:cs typeface="Arial" panose="020B0604020202020204" pitchFamily="34" charset="0"/>
            </a:rPr>
            <a:t>2,426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kern="1200" dirty="0"/>
            <a:t> </a:t>
          </a:r>
          <a:r>
            <a:rPr lang="ru-RU" sz="16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млрд. руб.</a:t>
          </a:r>
          <a:endParaRPr lang="ru-RU" sz="16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170077" y="2915788"/>
        <a:ext cx="1773177" cy="1082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553" cy="49665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21" y="2"/>
            <a:ext cx="2945553" cy="496650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D158BB07-6FD5-4049-96C9-BF02BE27F4E1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977"/>
            <a:ext cx="2945553" cy="49665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21" y="9429977"/>
            <a:ext cx="2945553" cy="496650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B642DE85-E0E0-402B-AEB9-EBBC5EC55B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2297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411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14E11A84-A8F0-4896-8C29-909DE24E980A}" type="datetimeFigureOut">
              <a:rPr lang="ru-RU" smtClean="0"/>
              <a:pPr/>
              <a:t>15.06.2023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2089" tIns="46045" rIns="92089" bIns="4604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6411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0EABA66B-974E-420C-A70B-A04126BAD94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4762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063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32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33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Удалить/обновить?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16650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38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736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097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40</a:t>
            </a:fld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41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00970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42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289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43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1169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8077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44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732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45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027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46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1097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47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5595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48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2581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49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2298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48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4694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774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967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28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386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A66B-974E-420C-A70B-A04126BAD949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2417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6D1EA-B48E-B84D-AA1A-A61B693B836A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3B73C3C-9B66-4969-BF39-F665224087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B110-D96E-E244-8773-E671C1EB8481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B2A4B-804B-444A-9C30-83753BD3A38C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41EA-9B3A-C543-B759-BA7C3F479BFD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9DD71-5102-A14A-B795-4D0EE1A97F84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3B73C3C-9B66-4969-BF39-F66522408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1EC59-A465-A944-BC52-FF5D93B373EF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8619-4E3F-2548-945A-B1D6D6F7DE5C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B10A6-B998-5C45-BB3D-565CC6913E6B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DC633-FC2C-854F-A887-C7CE7FC36E15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5D33-8F71-FC4B-85B2-96F0F094C6A6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0CFB0-5820-7344-9CFA-748AD168F2B3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3B73C3C-9B66-4969-BF39-F665224087D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CD35884-05D1-3341-B6D9-1F3F4CDC2FD6}" type="datetime1">
              <a:rPr lang="ru-RU" smtClean="0"/>
              <a:t>15.06.2023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3B73C3C-9B66-4969-BF39-F665224087D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var/folders/nx/gw_x15bs3sjcqv9dm14lhss80000gn/T/com.microsoft.Word/WebArchiveCopyPasteTempFiles/gerb_berdsk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1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14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15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16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4.docx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image" Target="../media/image17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5.docx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image" Target="../media/image18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6.docx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857F6-8569-5A4C-947F-884B3B09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72" y="1755987"/>
            <a:ext cx="8295456" cy="1384975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br>
              <a:rPr lang="en-US" b="1" dirty="0"/>
            </a:br>
            <a:r>
              <a:rPr lang="ru-RU" sz="3100" b="1" dirty="0">
                <a:latin typeface="Calibri" panose="020F0502020204030204" pitchFamily="34" charset="0"/>
                <a:cs typeface="Calibri" panose="020F0502020204030204" pitchFamily="34" charset="0"/>
              </a:rPr>
              <a:t>АКТУАЛИЗАЦИЯ </a:t>
            </a:r>
            <a:r>
              <a:rPr lang="ru-RU" sz="3100" b="1" dirty="0"/>
              <a:t>СХЕМЫ ТЕПЛОСНАБЖЕНИЯ ГОРОДА БЕРДСКА НА 2024 ГОД И НА ПЕРИОД ДО 2040 Г.</a:t>
            </a:r>
            <a:endParaRPr lang="ru-RU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72F15DA-74F4-B542-B256-1722F16B6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95" y="2396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361" name="Рисунок 2" descr="Герб города Бердска">
            <a:extLst>
              <a:ext uri="{FF2B5EF4-FFF2-40B4-BE49-F238E27FC236}">
                <a16:creationId xmlns:a16="http://schemas.microsoft.com/office/drawing/2014/main" id="{C48413EF-944E-1B42-8079-1447BC1F5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8595" y="239398"/>
            <a:ext cx="11684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165C6B-26CA-6D4A-8C88-24DA2E3C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1</a:t>
            </a:fld>
            <a:endParaRPr lang="ru-RU" dirty="0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44546F3-1F8A-854F-8C42-30B30E4FE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3" y="3018176"/>
            <a:ext cx="4654107" cy="349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914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ru-RU" sz="2000" b="1" cap="all" dirty="0"/>
              <a:t>Характеристика передачи тепловой энергии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r>
              <a:rPr lang="ru-RU" sz="1800" dirty="0"/>
              <a:t> </a:t>
            </a:r>
            <a:endParaRPr lang="ru-RU" sz="19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fontAlgn="base"/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61771"/>
              </p:ext>
            </p:extLst>
          </p:nvPr>
        </p:nvGraphicFramePr>
        <p:xfrm>
          <a:off x="827584" y="1844825"/>
          <a:ext cx="7725544" cy="22208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065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3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6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6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011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Наименование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Материальная характеристика, м2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Потери тепловой энергии, тыс. Гкал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Потери тепловой энергии в % от отпуска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Удельная материальная характеристика, м2/Гкал/ч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6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МУП "КБУ"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52521,2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208,53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30,5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>
                          <a:effectLst/>
                        </a:rPr>
                        <a:t>0,25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351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effectLst/>
                        </a:rPr>
                        <a:t>ООО "ТГК 1" вывод на промплощадку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1666,2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6,455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19,4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600" b="1" u="none" strike="noStrike" dirty="0">
                          <a:effectLst/>
                        </a:rPr>
                        <a:t>0,26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1567374-D56A-2D4E-846F-77BE6457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0766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ru-RU" sz="2000" b="1" cap="all" dirty="0"/>
              <a:t>Тарифы на тепловую энергию, </a:t>
            </a:r>
            <a:r>
              <a:rPr lang="ru-RU" sz="2000" b="1" cap="all" dirty="0" err="1"/>
              <a:t>руб</a:t>
            </a:r>
            <a:r>
              <a:rPr lang="ru-RU" sz="2000" b="1" cap="all" dirty="0"/>
              <a:t>/Гкал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r>
              <a:rPr lang="ru-RU" sz="1800" dirty="0"/>
              <a:t> </a:t>
            </a:r>
            <a:endParaRPr lang="ru-RU" sz="19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fontAlgn="base"/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983398"/>
              </p:ext>
            </p:extLst>
          </p:nvPr>
        </p:nvGraphicFramePr>
        <p:xfrm>
          <a:off x="1043608" y="1124744"/>
          <a:ext cx="6840760" cy="427341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629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6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4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№ ЕТО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Наименование ЕТО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>
                          <a:effectLst/>
                        </a:rPr>
                        <a:t>2022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06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1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ООО "ТГК 1" (горячая вода с коллектора)</a:t>
                      </a:r>
                    </a:p>
                  </a:txBody>
                  <a:tcPr marL="75210" marR="8357" marT="83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1272,88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</a:p>
                  </a:txBody>
                  <a:tcPr marL="8357" marR="75210" marT="835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2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</a:rPr>
                        <a:t>МУП "КБУ"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210" marR="8357" marT="8357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1724,70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9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</a:rPr>
                        <a:t>МУП "КБУ" (горячая вода коллектор)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210" marR="8357" marT="8357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1122,25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</a:rPr>
                        <a:t>ООО "БЭМЗ-Энергосервис"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210" marR="8357" marT="83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1614,98</a:t>
                      </a:r>
                      <a:r>
                        <a:rPr lang="ru-RU" sz="1600" dirty="0">
                          <a:effectLst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75210" marT="835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4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>
                          <a:effectLst/>
                        </a:rPr>
                        <a:t>ИП "Голубев"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210" marR="8357" marT="83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1481,90 </a:t>
                      </a:r>
                    </a:p>
                  </a:txBody>
                  <a:tcPr marL="8357" marR="75210" marT="835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</a:rPr>
                        <a:t>ФГУП "УЭВ"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210" marR="8357" marT="83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1235,75 </a:t>
                      </a:r>
                    </a:p>
                  </a:txBody>
                  <a:tcPr marL="8357" marR="75210" marT="835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2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</a:rPr>
                        <a:t>ООО "Коммунальщик"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210" marR="8357" marT="83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1868,11 </a:t>
                      </a:r>
                    </a:p>
                  </a:txBody>
                  <a:tcPr marL="8357" marR="75210" marT="835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09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7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</a:rPr>
                        <a:t>ООО "Райдекс" (ООО "М-300)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210" marR="8357" marT="83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en-US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kumimoji="0" lang="ru-RU" sz="16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357" marR="75210" marT="835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8105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>
                          <a:effectLst/>
                        </a:rPr>
                        <a:t>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357" marR="8357" marT="835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>
                          <a:effectLst/>
                        </a:rPr>
                        <a:t>ООО "Центр строительной комплектации" (с 11.08.2020 ООО "ТВК")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5210" marR="8357" marT="835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kumimoji="0" lang="ru-RU" sz="16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1708,09 </a:t>
                      </a:r>
                    </a:p>
                  </a:txBody>
                  <a:tcPr marL="8357" marR="75210" marT="835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5DA63F-5EEC-7746-83AD-03C7719D1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6D5E55-90A3-0517-C7D3-0EDBF0CF0599}"/>
              </a:ext>
            </a:extLst>
          </p:cNvPr>
          <p:cNvSpPr txBox="1"/>
          <p:nvPr/>
        </p:nvSpPr>
        <p:spPr>
          <a:xfrm>
            <a:off x="1259632" y="5381493"/>
            <a:ext cx="6624736" cy="319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600"/>
              </a:spcAft>
            </a:pPr>
            <a:r>
              <a:rPr lang="ru-RU" sz="1400" spc="-25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*Организация перешла на нерегулируемые договорные отношения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1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cap="all" dirty="0"/>
              <a:t>Основные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/>
              <a:t>Источники тепловой энергии:</a:t>
            </a:r>
          </a:p>
          <a:p>
            <a:pPr>
              <a:buFont typeface="+mj-lt"/>
              <a:buAutoNum type="arabicPeriod"/>
            </a:pPr>
            <a:r>
              <a:rPr lang="ru-RU" sz="1800" dirty="0"/>
              <a:t>Дефицит тепловой мощности на котельной «Новая»;</a:t>
            </a:r>
          </a:p>
          <a:p>
            <a:pPr>
              <a:buFont typeface="+mj-lt"/>
              <a:buAutoNum type="arabicPeriod"/>
            </a:pPr>
            <a:r>
              <a:rPr lang="ru-RU" sz="1800" dirty="0"/>
              <a:t>Срок службы угольных котлов на котельной «Вега» 40 лет;</a:t>
            </a:r>
          </a:p>
          <a:p>
            <a:pPr>
              <a:buFont typeface="+mj-lt"/>
              <a:buAutoNum type="arabicPeriod"/>
            </a:pPr>
            <a:r>
              <a:rPr lang="ru-RU" sz="1800" dirty="0"/>
              <a:t>Низкий КПД угольных котлов на котельной «Озерная»;</a:t>
            </a:r>
          </a:p>
          <a:p>
            <a:pPr>
              <a:buFont typeface="+mj-lt"/>
              <a:buAutoNum type="arabicPeriod"/>
            </a:pPr>
            <a:r>
              <a:rPr lang="ru-RU" sz="1800" dirty="0"/>
              <a:t>Износ основного и вспомогательного оборудования, низкая экономичность оборудования котельной ООО «М-300»;</a:t>
            </a:r>
          </a:p>
          <a:p>
            <a:pPr>
              <a:buFont typeface="+mj-lt"/>
              <a:buAutoNum type="arabicPeriod"/>
            </a:pPr>
            <a:r>
              <a:rPr lang="ru-RU" sz="1800" dirty="0"/>
              <a:t>Планируется закрытие котельной ООО «ТГК 1» и строительство котельной «Восточная» в 2024 году.</a:t>
            </a:r>
          </a:p>
          <a:p>
            <a:pPr marL="0" indent="0">
              <a:buNone/>
            </a:pPr>
            <a:r>
              <a:rPr lang="ru-RU" sz="1800" b="1" dirty="0"/>
              <a:t>Тепловые сети: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Высокие потери тепловой энергии и теплоносителя;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Более 50 % тепловых сетей МУП «КБУ» имеют срок службы более 25 лет;</a:t>
            </a:r>
          </a:p>
          <a:p>
            <a:pPr lvl="0">
              <a:buFont typeface="+mj-lt"/>
              <a:buAutoNum type="arabicPeriod"/>
            </a:pPr>
            <a:r>
              <a:rPr lang="ru-RU" sz="1800" dirty="0"/>
              <a:t>Низкая оснащенность систем теплопотребления средствами автоматического регулирования;</a:t>
            </a:r>
          </a:p>
          <a:p>
            <a:pPr lvl="0">
              <a:buFont typeface="+mj-lt"/>
              <a:buAutoNum type="arabicPeriod"/>
            </a:pPr>
            <a:r>
              <a:rPr lang="ru-RU" sz="1800" dirty="0" err="1"/>
              <a:t>Разрегулирование</a:t>
            </a:r>
            <a:r>
              <a:rPr lang="ru-RU" sz="1800" dirty="0"/>
              <a:t> систем теплоснабжения.</a:t>
            </a:r>
          </a:p>
          <a:p>
            <a:pPr>
              <a:buFont typeface="+mj-lt"/>
              <a:buAutoNum type="arabicPeriod"/>
            </a:pPr>
            <a:endParaRPr lang="ru-RU" sz="18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3A1832-D246-A047-B999-190E06FD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510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986">
              <a:srgbClr val="E9EFF7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780DD1-E11F-954C-AEEA-AB1A2EFD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Целевые показатели площадей жилищного фонда в течение расчетного срока схемы теплоснабжения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023265D9-BD50-C44D-9A8B-7470FEABB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13</a:t>
            </a:fld>
            <a:endParaRPr lang="ru-RU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BDB6337-8072-B143-ADEA-91EB1A3A3B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038130"/>
              </p:ext>
            </p:extLst>
          </p:nvPr>
        </p:nvGraphicFramePr>
        <p:xfrm>
          <a:off x="1488232" y="2348880"/>
          <a:ext cx="66247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01014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A60BBE-87CC-4144-BA1A-2C9F0ACB0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/>
              <a:t>Перспективный спрос тепловой нагрузки потребителей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700D9652-612A-6541-8007-EA953CC77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14</a:t>
            </a:fld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8738D828-6FFF-9549-A082-E83392F6660D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34946355"/>
              </p:ext>
            </p:extLst>
          </p:nvPr>
        </p:nvGraphicFramePr>
        <p:xfrm>
          <a:off x="536150" y="1842652"/>
          <a:ext cx="8219259" cy="1386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051">
                  <a:extLst>
                    <a:ext uri="{9D8B030D-6E8A-4147-A177-3AD203B41FA5}">
                      <a16:colId xmlns:a16="http://schemas.microsoft.com/office/drawing/2014/main" val="3707106729"/>
                    </a:ext>
                  </a:extLst>
                </a:gridCol>
                <a:gridCol w="804651">
                  <a:extLst>
                    <a:ext uri="{9D8B030D-6E8A-4147-A177-3AD203B41FA5}">
                      <a16:colId xmlns:a16="http://schemas.microsoft.com/office/drawing/2014/main" val="3704761531"/>
                    </a:ext>
                  </a:extLst>
                </a:gridCol>
                <a:gridCol w="804651">
                  <a:extLst>
                    <a:ext uri="{9D8B030D-6E8A-4147-A177-3AD203B41FA5}">
                      <a16:colId xmlns:a16="http://schemas.microsoft.com/office/drawing/2014/main" val="1962490429"/>
                    </a:ext>
                  </a:extLst>
                </a:gridCol>
                <a:gridCol w="804651">
                  <a:extLst>
                    <a:ext uri="{9D8B030D-6E8A-4147-A177-3AD203B41FA5}">
                      <a16:colId xmlns:a16="http://schemas.microsoft.com/office/drawing/2014/main" val="4500178"/>
                    </a:ext>
                  </a:extLst>
                </a:gridCol>
                <a:gridCol w="804651">
                  <a:extLst>
                    <a:ext uri="{9D8B030D-6E8A-4147-A177-3AD203B41FA5}">
                      <a16:colId xmlns:a16="http://schemas.microsoft.com/office/drawing/2014/main" val="978683173"/>
                    </a:ext>
                  </a:extLst>
                </a:gridCol>
                <a:gridCol w="804651">
                  <a:extLst>
                    <a:ext uri="{9D8B030D-6E8A-4147-A177-3AD203B41FA5}">
                      <a16:colId xmlns:a16="http://schemas.microsoft.com/office/drawing/2014/main" val="2482262575"/>
                    </a:ext>
                  </a:extLst>
                </a:gridCol>
                <a:gridCol w="804651">
                  <a:extLst>
                    <a:ext uri="{9D8B030D-6E8A-4147-A177-3AD203B41FA5}">
                      <a16:colId xmlns:a16="http://schemas.microsoft.com/office/drawing/2014/main" val="2336816559"/>
                    </a:ext>
                  </a:extLst>
                </a:gridCol>
                <a:gridCol w="804651">
                  <a:extLst>
                    <a:ext uri="{9D8B030D-6E8A-4147-A177-3AD203B41FA5}">
                      <a16:colId xmlns:a16="http://schemas.microsoft.com/office/drawing/2014/main" val="3095705362"/>
                    </a:ext>
                  </a:extLst>
                </a:gridCol>
                <a:gridCol w="804651">
                  <a:extLst>
                    <a:ext uri="{9D8B030D-6E8A-4147-A177-3AD203B41FA5}">
                      <a16:colId xmlns:a16="http://schemas.microsoft.com/office/drawing/2014/main" val="13804731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49720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по поселению мало- и среднеэтажный и многоэтажный жилищный фонд, ОДЗ, в том числе, нарастающим итогом: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3,31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6,58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7,63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7,63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7,63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94,58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144,26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191,30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105315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B08A251-7B7D-F04E-BF22-477B9349A015}"/>
              </a:ext>
            </a:extLst>
          </p:cNvPr>
          <p:cNvSpPr txBox="1"/>
          <p:nvPr/>
        </p:nvSpPr>
        <p:spPr>
          <a:xfrm>
            <a:off x="683568" y="1072896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Прирост перспективной тепловой нагрузки в жилом фонде и общественно деловой зоне на период разработки схемы теплоснабжения, тыс. Гкал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8B3E6802-CA52-59F3-180F-22C7F04CA1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900675"/>
              </p:ext>
            </p:extLst>
          </p:nvPr>
        </p:nvGraphicFramePr>
        <p:xfrm>
          <a:off x="1781854" y="3475393"/>
          <a:ext cx="5727849" cy="2891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2744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73E35-36B9-E74A-922A-3AB9E704D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Перспективная нагрузка источников на период разработки схемы теплоснабжения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631A77B-AC93-174E-A240-AF0756847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15</a:t>
            </a:fld>
            <a:endParaRPr lang="ru-RU" dirty="0"/>
          </a:p>
        </p:txBody>
      </p:sp>
      <p:graphicFrame>
        <p:nvGraphicFramePr>
          <p:cNvPr id="9" name="Таблица 9">
            <a:extLst>
              <a:ext uri="{FF2B5EF4-FFF2-40B4-BE49-F238E27FC236}">
                <a16:creationId xmlns:a16="http://schemas.microsoft.com/office/drawing/2014/main" id="{4D5F3846-0F3D-F046-B5C1-B96D80671F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862109"/>
              </p:ext>
            </p:extLst>
          </p:nvPr>
        </p:nvGraphicFramePr>
        <p:xfrm>
          <a:off x="1312168" y="1397004"/>
          <a:ext cx="680399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7756">
                  <a:extLst>
                    <a:ext uri="{9D8B030D-6E8A-4147-A177-3AD203B41FA5}">
                      <a16:colId xmlns:a16="http://schemas.microsoft.com/office/drawing/2014/main" val="1725717180"/>
                    </a:ext>
                  </a:extLst>
                </a:gridCol>
                <a:gridCol w="673086">
                  <a:extLst>
                    <a:ext uri="{9D8B030D-6E8A-4147-A177-3AD203B41FA5}">
                      <a16:colId xmlns:a16="http://schemas.microsoft.com/office/drawing/2014/main" val="2077109065"/>
                    </a:ext>
                  </a:extLst>
                </a:gridCol>
                <a:gridCol w="626982">
                  <a:extLst>
                    <a:ext uri="{9D8B030D-6E8A-4147-A177-3AD203B41FA5}">
                      <a16:colId xmlns:a16="http://schemas.microsoft.com/office/drawing/2014/main" val="3318863935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24307683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131528833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414106531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082602154"/>
                    </a:ext>
                  </a:extLst>
                </a:gridCol>
                <a:gridCol w="616673">
                  <a:extLst>
                    <a:ext uri="{9D8B030D-6E8A-4147-A177-3AD203B41FA5}">
                      <a16:colId xmlns:a16="http://schemas.microsoft.com/office/drawing/2014/main" val="1599883677"/>
                    </a:ext>
                  </a:extLst>
                </a:gridCol>
                <a:gridCol w="551229">
                  <a:extLst>
                    <a:ext uri="{9D8B030D-6E8A-4147-A177-3AD203B41FA5}">
                      <a16:colId xmlns:a16="http://schemas.microsoft.com/office/drawing/2014/main" val="11891981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6995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Тепловая нагрузка всего, Гкал/ч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     365,98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    369,25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    370,30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    370,30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   370,30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   457,25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    506,94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 553,98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99786210"/>
                  </a:ext>
                </a:extLst>
              </a:tr>
            </a:tbl>
          </a:graphicData>
        </a:graphic>
      </p:graphicFrame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F590D7FD-DCE3-B2AA-7EE5-3FBCBD19B1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7497167"/>
              </p:ext>
            </p:extLst>
          </p:nvPr>
        </p:nvGraphicFramePr>
        <p:xfrm>
          <a:off x="1763688" y="2717796"/>
          <a:ext cx="583264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164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E3D484-D098-3C46-AEA2-AB6263D74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490066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Перспективные тепловые нагрузки по источникам 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658D1243-B3FC-1848-983B-FC8133D8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16</a:t>
            </a:fld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9459DDC5-CDA6-E040-A4AC-8DC2867A8F4B}"/>
              </a:ext>
            </a:extLst>
          </p:cNvPr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72402018"/>
              </p:ext>
            </p:extLst>
          </p:nvPr>
        </p:nvGraphicFramePr>
        <p:xfrm>
          <a:off x="914400" y="1445388"/>
          <a:ext cx="7772396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5160">
                  <a:extLst>
                    <a:ext uri="{9D8B030D-6E8A-4147-A177-3AD203B41FA5}">
                      <a16:colId xmlns:a16="http://schemas.microsoft.com/office/drawing/2014/main" val="504918591"/>
                    </a:ext>
                  </a:extLst>
                </a:gridCol>
                <a:gridCol w="650804">
                  <a:extLst>
                    <a:ext uri="{9D8B030D-6E8A-4147-A177-3AD203B41FA5}">
                      <a16:colId xmlns:a16="http://schemas.microsoft.com/office/drawing/2014/main" val="1433802677"/>
                    </a:ext>
                  </a:extLst>
                </a:gridCol>
                <a:gridCol w="650804">
                  <a:extLst>
                    <a:ext uri="{9D8B030D-6E8A-4147-A177-3AD203B41FA5}">
                      <a16:colId xmlns:a16="http://schemas.microsoft.com/office/drawing/2014/main" val="3195393385"/>
                    </a:ext>
                  </a:extLst>
                </a:gridCol>
                <a:gridCol w="650804">
                  <a:extLst>
                    <a:ext uri="{9D8B030D-6E8A-4147-A177-3AD203B41FA5}">
                      <a16:colId xmlns:a16="http://schemas.microsoft.com/office/drawing/2014/main" val="1428954351"/>
                    </a:ext>
                  </a:extLst>
                </a:gridCol>
                <a:gridCol w="650804">
                  <a:extLst>
                    <a:ext uri="{9D8B030D-6E8A-4147-A177-3AD203B41FA5}">
                      <a16:colId xmlns:a16="http://schemas.microsoft.com/office/drawing/2014/main" val="567022666"/>
                    </a:ext>
                  </a:extLst>
                </a:gridCol>
                <a:gridCol w="650804">
                  <a:extLst>
                    <a:ext uri="{9D8B030D-6E8A-4147-A177-3AD203B41FA5}">
                      <a16:colId xmlns:a16="http://schemas.microsoft.com/office/drawing/2014/main" val="3261449730"/>
                    </a:ext>
                  </a:extLst>
                </a:gridCol>
                <a:gridCol w="650804">
                  <a:extLst>
                    <a:ext uri="{9D8B030D-6E8A-4147-A177-3AD203B41FA5}">
                      <a16:colId xmlns:a16="http://schemas.microsoft.com/office/drawing/2014/main" val="3840549549"/>
                    </a:ext>
                  </a:extLst>
                </a:gridCol>
                <a:gridCol w="650804">
                  <a:extLst>
                    <a:ext uri="{9D8B030D-6E8A-4147-A177-3AD203B41FA5}">
                      <a16:colId xmlns:a16="http://schemas.microsoft.com/office/drawing/2014/main" val="993525648"/>
                    </a:ext>
                  </a:extLst>
                </a:gridCol>
                <a:gridCol w="650804">
                  <a:extLst>
                    <a:ext uri="{9D8B030D-6E8A-4147-A177-3AD203B41FA5}">
                      <a16:colId xmlns:a16="http://schemas.microsoft.com/office/drawing/2014/main" val="3428635391"/>
                    </a:ext>
                  </a:extLst>
                </a:gridCol>
                <a:gridCol w="650804">
                  <a:extLst>
                    <a:ext uri="{9D8B030D-6E8A-4147-A177-3AD203B41FA5}">
                      <a16:colId xmlns:a16="http://schemas.microsoft.com/office/drawing/2014/main" val="1694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Наименование источников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5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2040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2236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Вега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109,21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109,93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109,93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109,94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109,94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109,94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123,60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132,08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139,49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56736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Новая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108,93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110,42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110,42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110,44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110,44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110,44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131,26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140,79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148,63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175064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ТГК (с октября 2024 г. Восточная)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103,35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96,92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100,19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i="0" u="none" strike="noStrike" kern="1200" dirty="0">
                        <a:solidFill>
                          <a:srgbClr val="22272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ru-RU" sz="1200" b="1" i="0" u="none" strike="noStrike" kern="1200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i="0" u="none" strike="noStrike" kern="1200" dirty="0">
                        <a:solidFill>
                          <a:srgbClr val="22272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ru-RU" sz="1200" b="1" i="0" u="none" strike="noStrike" kern="1200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i="0" u="none" strike="noStrike" kern="1200" dirty="0">
                        <a:solidFill>
                          <a:srgbClr val="22272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ru-RU" sz="1200" b="1" i="0" u="none" strike="noStrike" kern="1200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101,4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i="0" u="none" strike="noStrike" kern="1200" dirty="0">
                        <a:solidFill>
                          <a:srgbClr val="22272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ru-RU" sz="1200" b="1" i="0" u="none" strike="noStrike" kern="1200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125,8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i="0" u="none" strike="noStrike" kern="1200" dirty="0">
                        <a:solidFill>
                          <a:srgbClr val="22272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ru-RU" sz="1200" b="1" i="0" u="none" strike="noStrike" kern="1200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138,7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ru-RU" sz="1200" b="1" i="0" u="none" strike="noStrike" kern="1200" dirty="0">
                        <a:solidFill>
                          <a:srgbClr val="22272F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0" lang="ru-RU" sz="1200" b="1" i="0" u="none" strike="noStrike" kern="1200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148,1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9275588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Озерная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0,88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0,88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0,88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0,88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0,88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0,88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0,88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0,88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582082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Южная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2,76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2,76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2,76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2,76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2,76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2,76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2,76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2,76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2,76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56062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УЭВ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25,59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25,82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25,82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26,84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26,84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26,84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28,43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28,43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29,26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3005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ИП Голубев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16,18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16,18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16,18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16,18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16,18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16,18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16,18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16,18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16,18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3488435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Коммунальщик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3,07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3,07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3,07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3,07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3,07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4,00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5,03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5,03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476649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Новый источник 7 </a:t>
                      </a:r>
                      <a:r>
                        <a:rPr lang="ru-RU" sz="1200" b="1" i="0" u="none" strike="noStrike" dirty="0" err="1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мкр</a:t>
                      </a:r>
                      <a:endParaRPr lang="ru-RU" sz="1200" b="1" i="0" u="none" strike="noStrike" dirty="0">
                        <a:solidFill>
                          <a:srgbClr val="22272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11,96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20,26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29,31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626202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Новый источник 8 </a:t>
                      </a:r>
                      <a:r>
                        <a:rPr lang="ru-RU" sz="1200" b="1" i="0" u="none" strike="noStrike" dirty="0" err="1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</a:rPr>
                        <a:t>мкр</a:t>
                      </a:r>
                      <a:endParaRPr lang="ru-RU" sz="1200" b="1" i="0" u="none" strike="noStrike" dirty="0">
                        <a:solidFill>
                          <a:srgbClr val="22272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-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13,59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23,04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22272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35,53  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77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161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Мастер-план развития систем теплоснабжения</a:t>
            </a:r>
          </a:p>
        </p:txBody>
      </p:sp>
    </p:spTree>
    <p:extLst>
      <p:ext uri="{BB962C8B-B14F-4D97-AF65-F5344CB8AC3E}">
        <p14:creationId xmlns:p14="http://schemas.microsoft.com/office/powerpoint/2010/main" val="19527087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dirty="0"/>
              <a:t>Корректировка вариантов развития систем теплоснабжения при актуализации схемы теплоснабжения на 2024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В результате корректировки прогноза перспективной застройки прогноз тепловых нагрузок на период до 2040 года при актуализации схемы теплоснабжения на 2024 год практически соответствует прогнозному приросту тепловых нагрузок в утвержденной схеме теплоснабжения. </a:t>
            </a:r>
          </a:p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Распределение прогнозируемого прироста по городу Бердск изменилось незначительно. Уточнен ряд сведений по планируемым к вводу объектам: объемы, сроки, привязка к теплосетям.</a:t>
            </a:r>
          </a:p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 выполнении актуализации схемы теплоснабжения на 2024 год расчеты на перспективное состояние систем теплоснабжения города Бердска были скорректированы. Предложенные в рекомендованном варианте развития систем теплоснабжения в утвержденной схеме теплоснабжения города Бердска на период до 2040 года подверглись пересмотру.</a:t>
            </a:r>
          </a:p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Ряд мероприятий скорректирован по сроку ввода в связи с возможностью подключения к сетям газоснабжения.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70C1C-0917-B348-8E04-8CABF826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946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4727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Система теплоснабжения в зоне действия котельной ООО «ТГК 1»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65378" y="1654968"/>
            <a:ext cx="7535014" cy="3721214"/>
          </a:xfrm>
        </p:spPr>
        <p:txBody>
          <a:bodyPr>
            <a:normAutofit fontScale="92500" lnSpcReduction="10000"/>
          </a:bodyPr>
          <a:lstStyle/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latin typeface="Arial" panose="020B0604020202020204" pitchFamily="34" charset="0"/>
              </a:rPr>
              <a:t>Администрация города Бердска Постановлением №2393 от 23.09.2020 «О приостановлении вывода из эксплуатации источника тепловой энергии и тепловых сетей ООО «ТГК 1» приостановила вывод из эксплуатации до 25.08.2023. </a:t>
            </a:r>
          </a:p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 выполнении актуализации схемы теплоснабжения в соответствии документами, представленными </a:t>
            </a: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Администрацией города, 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скорректирован прогнозный срок ввода в эксплуатацию новой газовой котельной «Восточная» на октябрь 2024 года в связи с планами по проекту и заключению контракта на строительство котельной, а также решением Комиссии по предупреждению и ликвидации чрезвычайных ситуаций и обеспечению пожарной безопасности г. Бердска №3/2 от 24.04.2023 г.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3D903B-9095-2D4A-A682-8AD527F0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479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solidFill>
            <a:srgbClr val="00B050"/>
          </a:solidFill>
        </p:spPr>
        <p:txBody>
          <a:bodyPr wrap="none" lIns="0" tIns="0" rIns="0" bIns="0" anchor="ctr" anchorCtr="1">
            <a:noAutofit/>
          </a:bodyPr>
          <a:lstStyle/>
          <a:p>
            <a:fld id="{C3B73C3C-9B66-4969-BF39-F665224087DD}" type="slidenum">
              <a:rPr lang="ru-RU">
                <a:solidFill>
                  <a:schemeClr val="bg1"/>
                </a:solidFill>
              </a:rPr>
              <a:pPr/>
              <a:t>2</a:t>
            </a:fld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</a:rPr>
              <a:t>Основания </a:t>
            </a:r>
            <a:br>
              <a:rPr lang="ru-RU" sz="3600" b="1" dirty="0">
                <a:solidFill>
                  <a:srgbClr val="002060"/>
                </a:solidFill>
              </a:rPr>
            </a:br>
            <a:r>
              <a:rPr lang="ru-RU" sz="3600" b="1" dirty="0">
                <a:solidFill>
                  <a:srgbClr val="002060"/>
                </a:solidFill>
              </a:rPr>
              <a:t>для выполнения актуализации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6261305"/>
              </p:ext>
            </p:extLst>
          </p:nvPr>
        </p:nvGraphicFramePr>
        <p:xfrm>
          <a:off x="971600" y="2071461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89249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4727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Система теплоснабжения в зоне действия котельной ООО «ТГК 1»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23D903B-9095-2D4A-A682-8AD527F0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17304E-EB93-5D1D-5867-4853E03A9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1526" y="1219678"/>
            <a:ext cx="3743366" cy="52999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4E48D-A33E-B297-FFCE-150B1E325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457" y="1219679"/>
            <a:ext cx="3647242" cy="4990621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B6707961-10E4-679E-6F43-841391274B4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5949280"/>
            <a:ext cx="129208" cy="7052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9857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Система теплоснабжения в зоне действия котельной ООО «ТГК 1»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8664"/>
            <a:ext cx="3168352" cy="362856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Сценарий 1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новой газовой котельной «Восточная» взамен существующей котельной ООО «ТГК 1» с совместным осуществлением теплоснабжения потребителей промплощадки и зоны теплоснабжения жилой застройки города Бердска. 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БМГК 1 взамен существующего ЦТП 8б.</a:t>
            </a:r>
          </a:p>
          <a:p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Перевод части потребителей в зоне действия котельной ТГК 1 на индивидуальные источники теплоснабжения (газовые котлы) в связи с выведением из эксплуатации сетей теплоснабжения.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5400600" cy="33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F78C23-C88C-E74C-ACE8-09FE39D53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806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0792" y="339704"/>
            <a:ext cx="7886700" cy="90181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Система теплоснабжения в зоне действия котельной «Новая» МУП «КБУ»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5860" y="1340768"/>
            <a:ext cx="7392279" cy="532673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Сценарий 2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При выполнении актуализации схемы теплоснабжения на 2024 год в приоритетном сценарии развития системы теплоснабжения в зоне действия котельной «Новая» МУП «КБУ» изменений не предусмотрено, уточнены сроки реализации мероприятий.</a:t>
            </a:r>
          </a:p>
          <a:p>
            <a:pPr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 dirty="0">
                <a:latin typeface="Arial" panose="020B0604020202020204" pitchFamily="34" charset="0"/>
              </a:rPr>
              <a:t>Вариант развития системы теплоснабжения включает увеличение установленной мощности котельная «Новая», перевод концевых потребителей на теплоснабжение от БМГК. </a:t>
            </a:r>
          </a:p>
          <a:p>
            <a:pPr marL="702310" indent="-252095" algn="just">
              <a:spcBef>
                <a:spcPts val="0"/>
              </a:spcBef>
              <a:spcAft>
                <a:spcPts val="400"/>
              </a:spcAft>
            </a:pPr>
            <a:r>
              <a:rPr lang="ru-RU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мероприятия по сценарию:</a:t>
            </a:r>
          </a:p>
          <a:p>
            <a:pPr marL="891540" lvl="2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монтаж газового котла ГВ ГМ 35 для подключения перспективной многоэтажной застройки м-на «Поэзия» – 2027 год;</a:t>
            </a:r>
          </a:p>
          <a:p>
            <a:pPr marL="891540" lvl="2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увеличение тепловой мощности котельной для подключения перспективной застройки – до 2040 года;</a:t>
            </a:r>
          </a:p>
          <a:p>
            <a:pPr marL="891540" lvl="2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реконструкция магистральных сетей теплоснабжения с увеличением диаметров для подключения перспективной многоэтажной застройки м-на «Поэзия» – до 2026 года;</a:t>
            </a:r>
          </a:p>
          <a:p>
            <a:pPr marL="891540" lvl="2" indent="-342900" algn="just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для снижения потерь т/э в сетях и улучшения термодинамических параметров теплоносителя строительство на базе ЦТП «Лесхоз» БМГК – 2025 год.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07671D-89A3-FB42-A4E0-C085E565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0956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8"/>
            <a:ext cx="7886700" cy="90181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bIns="91440" anchor="b" anchorCtr="0">
            <a:normAutofit fontScale="97500"/>
          </a:bodyPr>
          <a:lstStyle>
            <a:lvl1pPr>
              <a:spcBef>
                <a:spcPct val="0"/>
              </a:spcBef>
              <a:buNone/>
              <a:defRPr kumimoji="0" sz="3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/>
              <a:t>Система теплоснабжения в зоне действия котельной «Озерная» МУП «КБУ»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95976" y="1700808"/>
            <a:ext cx="7968343" cy="316835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Сценарий 2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При выполнении актуализации схемы теплоснабжения на 2024 год в приоритетном сценарии развития системы теплоснабжения в зоне действия котельной «Озерная» МУП «КБУ» изменений не предусмотрено, кроме срока реализации.</a:t>
            </a:r>
          </a:p>
          <a:p>
            <a:pPr indent="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800" dirty="0">
                <a:latin typeface="Arial" panose="020B0604020202020204" pitchFamily="34" charset="0"/>
                <a:ea typeface="Arial" panose="020B0604020202020204" pitchFamily="34" charset="0"/>
              </a:rPr>
              <a:t>Перевод </a:t>
            </a: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котельной «Озерная» на работу на природном газе. Основные мероприятия:</a:t>
            </a:r>
          </a:p>
          <a:p>
            <a:pPr marL="342900" lvl="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­"/>
            </a:pPr>
            <a:r>
              <a:rPr lang="ru-RU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перевод источника т/э на работу на природном газе – 2026 год.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1907671D-89A3-FB42-A4E0-C085E565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0164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418" y="260648"/>
            <a:ext cx="7886700" cy="90181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Система теплоснабжения в зоне действия котельной ООО «М 300»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9457" y="1340767"/>
            <a:ext cx="4066519" cy="453650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адрес Администрации города Бердска поступило уведомление от 01.06.23 г. «Об отзыве уведомления о выводе источника тепловой энергии и тепловых сетей ООО «М-300» из эксплуатации». Согласно уведомлению, ООО «М-300» намерено продолжить эксплуатацию источника и тепловых сетей.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Перевод источника на газ в ближайшее время не планируется.</a:t>
            </a:r>
          </a:p>
          <a:p>
            <a:pPr marL="0" indent="0" algn="just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связи с этим из мастер плана сценарии развития по М-300 удаляются.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D22A1E-2122-AD4D-A339-E29E7B6A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24</a:t>
            </a:fld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47FF79-D62E-0B2C-2E96-C9E79AFF29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446648"/>
            <a:ext cx="3299980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8101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Предложения по модернизации и строительству новых источников тепла</a:t>
            </a:r>
          </a:p>
        </p:txBody>
      </p:sp>
    </p:spTree>
    <p:extLst>
      <p:ext uri="{BB962C8B-B14F-4D97-AF65-F5344CB8AC3E}">
        <p14:creationId xmlns:p14="http://schemas.microsoft.com/office/powerpoint/2010/main" val="39593151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cap="all" dirty="0"/>
              <a:t>Предложения по  модернизации и строительству новых источников тепла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Предложения по модернизации и строительству новых источников тепла формировались с учетом:</a:t>
            </a:r>
          </a:p>
          <a:p>
            <a:pPr marL="0" indent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Существующих проблем в сфере теплоснабжения;</a:t>
            </a:r>
          </a:p>
          <a:p>
            <a:pPr marL="0" indent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Распределения перспективных тепловых нагрузок;</a:t>
            </a:r>
          </a:p>
          <a:p>
            <a:pPr marL="0" indent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Утвержденными сценариями развития систем теплоснабжения города Бердска;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В соответствии с вышеизложенным предлагается:</a:t>
            </a:r>
          </a:p>
          <a:p>
            <a:pPr marL="0" indent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новых газовых котельных в связи с закрытием котельной ООО «ТГК 1»;</a:t>
            </a:r>
          </a:p>
          <a:p>
            <a:pPr marL="0" indent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Увеличить тепловую мощность  котельных «Новая» «Вега»;</a:t>
            </a:r>
          </a:p>
          <a:p>
            <a:pPr marL="0" indent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Перевод на газ котельной «Озерная»;</a:t>
            </a:r>
          </a:p>
          <a:p>
            <a:pPr marL="0" indent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Строительство новых газовых котельных на 7 и 8 районах.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845864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000" b="1" cap="all" dirty="0"/>
              <a:t>Затраты на источники тепла по годам до 2040 года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1387451"/>
              </p:ext>
            </p:extLst>
          </p:nvPr>
        </p:nvGraphicFramePr>
        <p:xfrm>
          <a:off x="998537" y="1338262"/>
          <a:ext cx="7146926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Предложения по развитию тепловых сете	й и сооружений на них</a:t>
            </a:r>
          </a:p>
        </p:txBody>
      </p:sp>
    </p:spTree>
    <p:extLst>
      <p:ext uri="{BB962C8B-B14F-4D97-AF65-F5344CB8AC3E}">
        <p14:creationId xmlns:p14="http://schemas.microsoft.com/office/powerpoint/2010/main" val="2465776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611560" y="2178424"/>
            <a:ext cx="8064896" cy="40588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0500"/>
            <a:ext cx="8229600" cy="728229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bIns="91440" anchor="b" anchorCtr="0"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Группы предложений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12179787"/>
              </p:ext>
            </p:extLst>
          </p:nvPr>
        </p:nvGraphicFramePr>
        <p:xfrm>
          <a:off x="647600" y="1268760"/>
          <a:ext cx="7992888" cy="468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2338285"/>
            <a:ext cx="765353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Группа 1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Строительство, реконструкция или модернизация объектов системы централизованного теплоснабжения в целях подключения потребителей:</a:t>
            </a:r>
          </a:p>
          <a:p>
            <a:pPr lvl="0">
              <a:spcBef>
                <a:spcPts val="600"/>
              </a:spcBef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тепловых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сетей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;	</a:t>
            </a:r>
          </a:p>
          <a:p>
            <a:pPr lvl="0">
              <a:spcBef>
                <a:spcPts val="600"/>
              </a:spcBef>
            </a:pP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	1.2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Увеличение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пропускной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способности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существующих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тепловых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сетей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Группа</a:t>
            </a:r>
            <a:r>
              <a:rPr lang="en-US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Строительство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новых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централизованного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теплоснабжения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не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связанных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с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подключением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новых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потребителей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перераспределения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тепловой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нагрузки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между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источниками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тепловой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энергии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spcBef>
                <a:spcPts val="600"/>
              </a:spcBef>
            </a:pPr>
            <a:r>
              <a:rPr lang="en-US" sz="1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Группа</a:t>
            </a:r>
            <a:r>
              <a:rPr lang="en-US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Реконструкция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или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модернизация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существующих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объектов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централизованного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теплоснабжения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целях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снижения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износа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	3.1 Реконструкция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тепловых</a:t>
            </a:r>
            <a:r>
              <a:rPr lang="en-US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сетей</a:t>
            </a: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;	</a:t>
            </a:r>
          </a:p>
          <a:p>
            <a:pPr>
              <a:spcBef>
                <a:spcPts val="600"/>
              </a:spcBef>
            </a:pPr>
            <a:r>
              <a:rPr lang="ru-RU" sz="1300" i="1" dirty="0">
                <a:latin typeface="Arial" panose="020B0604020202020204" pitchFamily="34" charset="0"/>
                <a:cs typeface="Arial" panose="020B0604020202020204" pitchFamily="34" charset="0"/>
              </a:rPr>
              <a:t>	3.2 Реконструкция ЦТП;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US" sz="1400" b="1" i="1" u="sng" dirty="0" err="1">
                <a:latin typeface="Arial" panose="020B0604020202020204" pitchFamily="34" charset="0"/>
                <a:cs typeface="Arial" panose="020B0604020202020204" pitchFamily="34" charset="0"/>
              </a:rPr>
              <a:t>Группа</a:t>
            </a:r>
            <a:r>
              <a:rPr lang="en-US" sz="14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 4.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Мероприятия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направленные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достижение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плановых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значений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показателей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надежности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повышение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эффективности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работы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систем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централизованного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теплоснабжения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0F1A237-FEC2-E246-AE18-E41866C0F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565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2EA80-86D0-AF45-9B4B-E72DDE34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36" y="190500"/>
            <a:ext cx="8288976" cy="79788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cap="all" dirty="0"/>
              <a:t>Состав АКТУАЛИЗИРОВАННОЙ схемы теплоснабжения г. Бердска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430CE3-AEAF-844F-BF83-1D392E09679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45024" y="1208636"/>
            <a:ext cx="7772400" cy="5100684"/>
          </a:xfrm>
        </p:spPr>
        <p:txBody>
          <a:bodyPr>
            <a:normAutofit fontScale="32500" lnSpcReduction="20000"/>
          </a:bodyPr>
          <a:lstStyle/>
          <a:p>
            <a:r>
              <a:rPr lang="ru-RU" sz="3700" dirty="0"/>
              <a:t>00 –Утверждаемая книга;</a:t>
            </a:r>
          </a:p>
          <a:p>
            <a:r>
              <a:rPr lang="ru-RU" sz="3700" dirty="0"/>
              <a:t>Главы обосновывающих материалов:</a:t>
            </a:r>
          </a:p>
          <a:p>
            <a:r>
              <a:rPr lang="ru-RU" sz="3700" dirty="0"/>
              <a:t>01-Существующее положение;</a:t>
            </a:r>
          </a:p>
          <a:p>
            <a:r>
              <a:rPr lang="ru-RU" sz="3700" dirty="0"/>
              <a:t>02-Существующее и перспективное потребление тепловой энергии на цели теплоснабжения; </a:t>
            </a:r>
          </a:p>
          <a:p>
            <a:r>
              <a:rPr lang="ru-RU" sz="3700" dirty="0"/>
              <a:t>03-Электронная модель;</a:t>
            </a:r>
          </a:p>
          <a:p>
            <a:r>
              <a:rPr lang="ru-RU" sz="3700" dirty="0"/>
              <a:t>04-Существующие и перспективные балансы тепловой мощности источников тепловой энергии и тепловые нагрузки потребителей; </a:t>
            </a:r>
          </a:p>
          <a:p>
            <a:r>
              <a:rPr lang="ru-RU" sz="3700" dirty="0"/>
              <a:t>05-Мастер план;</a:t>
            </a:r>
          </a:p>
          <a:p>
            <a:r>
              <a:rPr lang="ru-RU" sz="3700" dirty="0"/>
              <a:t>06-Существующие и перспективные балансы производительности водоподготовительных установок и максимального потребления теплоносителя теплопотребляющими установками потребителей, в том числе в аварийных режимах;</a:t>
            </a:r>
          </a:p>
          <a:p>
            <a:r>
              <a:rPr lang="ru-RU" sz="3700" dirty="0"/>
              <a:t>07-Предложения по строительству, реконструкции и техническому перевооружению и модернизации источников тепловой энергии; </a:t>
            </a:r>
          </a:p>
          <a:p>
            <a:r>
              <a:rPr lang="ru-RU" sz="3700" dirty="0"/>
              <a:t>08-Предложения по строительству, реконструкции и (или) модернизации тепловых сетей;</a:t>
            </a:r>
          </a:p>
          <a:p>
            <a:r>
              <a:rPr lang="ru-RU" sz="3700" dirty="0"/>
              <a:t>09-Предложения по переводу открытых систем теплоснабжения (горячего водоснабжения) в закрытые системы горячего водоснабжения;</a:t>
            </a:r>
          </a:p>
          <a:p>
            <a:r>
              <a:rPr lang="ru-RU" sz="3700" dirty="0"/>
              <a:t>10-Перспективные топливные балансы;</a:t>
            </a:r>
          </a:p>
          <a:p>
            <a:r>
              <a:rPr lang="ru-RU" sz="3700" dirty="0"/>
              <a:t>11-Оценка надежности теплоснабжения;</a:t>
            </a:r>
          </a:p>
          <a:p>
            <a:r>
              <a:rPr lang="ru-RU" sz="3700" dirty="0"/>
              <a:t>12-Обоснование инвестиций в строительство, реконструкцию и техническое перевооружение;</a:t>
            </a:r>
          </a:p>
          <a:p>
            <a:r>
              <a:rPr lang="ru-RU" sz="3700" dirty="0"/>
              <a:t>13-Индикаторы развития систем теплоснабжения города;</a:t>
            </a:r>
          </a:p>
          <a:p>
            <a:r>
              <a:rPr lang="ru-RU" sz="3700" dirty="0"/>
              <a:t>14-Ценовые (тарифные) последствия;</a:t>
            </a:r>
          </a:p>
          <a:p>
            <a:r>
              <a:rPr lang="ru-RU" sz="3700" dirty="0"/>
              <a:t>15-Реестр единых теплоснабжающих организаций;</a:t>
            </a:r>
          </a:p>
          <a:p>
            <a:r>
              <a:rPr lang="ru-RU" sz="3700" dirty="0"/>
              <a:t>16-Реестр мероприятий схемы теплоснабжения.   </a:t>
            </a:r>
          </a:p>
          <a:p>
            <a:r>
              <a:rPr lang="ru-RU" sz="3700" dirty="0"/>
              <a:t>17-Замечания к схеме теплоснабжения     </a:t>
            </a:r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0AFD67-735E-404C-B0B9-CF2195AA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12132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47007" y="204527"/>
            <a:ext cx="8420472" cy="1032149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bIns="91440" anchor="b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Проекты по развитию системы теплоснабжения, за период 2023-2040 гг. (тепловые сети), зона деятельности котельных «Новая» МУП «КБУ»; ООО «Коммунальщик»;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VII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VIII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мкр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55976" y="638989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*в ценах 2023 г. с учетом НДС</a:t>
            </a:r>
          </a:p>
        </p:txBody>
      </p:sp>
      <p:graphicFrame>
        <p:nvGraphicFramePr>
          <p:cNvPr id="61" name="Схема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75844"/>
              </p:ext>
            </p:extLst>
          </p:nvPr>
        </p:nvGraphicFramePr>
        <p:xfrm>
          <a:off x="347007" y="1891300"/>
          <a:ext cx="8592432" cy="422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4"/>
          <p:cNvSpPr/>
          <p:nvPr/>
        </p:nvSpPr>
        <p:spPr>
          <a:xfrm>
            <a:off x="1691680" y="6227557"/>
            <a:ext cx="266429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Всего: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1,265 </a:t>
            </a:r>
            <a:r>
              <a: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млрд. руб.</a:t>
            </a:r>
          </a:p>
        </p:txBody>
      </p:sp>
      <p:graphicFrame>
        <p:nvGraphicFramePr>
          <p:cNvPr id="9" name="Схе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306249"/>
              </p:ext>
            </p:extLst>
          </p:nvPr>
        </p:nvGraphicFramePr>
        <p:xfrm>
          <a:off x="347007" y="1421188"/>
          <a:ext cx="1200656" cy="185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Схе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0248810"/>
              </p:ext>
            </p:extLst>
          </p:nvPr>
        </p:nvGraphicFramePr>
        <p:xfrm>
          <a:off x="417696" y="1408023"/>
          <a:ext cx="8534991" cy="37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01ACBF3-4173-3B48-AACB-5F7E334CE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65500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86312" y="212677"/>
            <a:ext cx="8420472" cy="840059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bIns="91440" anchor="b" anchorCtr="0">
            <a:noAutofit/>
          </a:bodyPr>
          <a:lstStyle/>
          <a:p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Проекты по развитию системы теплоснабжения, за период 2021-2040 гг. (тепловые сети), зона деятельности котельной ООО «ТГК 1», Сценарий 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55976" y="6389892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*в ценах 2023 г. с учетом НДС</a:t>
            </a:r>
          </a:p>
        </p:txBody>
      </p:sp>
      <p:graphicFrame>
        <p:nvGraphicFramePr>
          <p:cNvPr id="61" name="Схема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822285"/>
              </p:ext>
            </p:extLst>
          </p:nvPr>
        </p:nvGraphicFramePr>
        <p:xfrm>
          <a:off x="347007" y="1891300"/>
          <a:ext cx="8592432" cy="4226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Скругленный прямоугольник 4"/>
          <p:cNvSpPr/>
          <p:nvPr/>
        </p:nvSpPr>
        <p:spPr>
          <a:xfrm>
            <a:off x="1691680" y="6227557"/>
            <a:ext cx="2664296" cy="3600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Всего: </a:t>
            </a:r>
            <a:r>
              <a:rPr lang="ru-RU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1,162</a:t>
            </a:r>
            <a:r>
              <a:rPr lang="ru-RU" sz="1600" b="1" kern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млрд. руб.</a:t>
            </a:r>
          </a:p>
        </p:txBody>
      </p:sp>
      <p:graphicFrame>
        <p:nvGraphicFramePr>
          <p:cNvPr id="9" name="Схе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40105"/>
              </p:ext>
            </p:extLst>
          </p:nvPr>
        </p:nvGraphicFramePr>
        <p:xfrm>
          <a:off x="347007" y="1421188"/>
          <a:ext cx="1200656" cy="2079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4" name="Схе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4787597"/>
              </p:ext>
            </p:extLst>
          </p:nvPr>
        </p:nvGraphicFramePr>
        <p:xfrm>
          <a:off x="417696" y="1408023"/>
          <a:ext cx="8534991" cy="378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0D7C80E-0F80-DB4D-8D6C-F42AEE02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9728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24936" cy="864096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Затраты на реализацию мероприятий по развитию тепловых сетей и сооружений на них, млн. руб.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51985"/>
              </p:ext>
            </p:extLst>
          </p:nvPr>
        </p:nvGraphicFramePr>
        <p:xfrm>
          <a:off x="1727685" y="2348960"/>
          <a:ext cx="5904654" cy="2160080"/>
        </p:xfrm>
        <a:graphic>
          <a:graphicData uri="http://schemas.openxmlformats.org/drawingml/2006/table">
            <a:tbl>
              <a:tblPr/>
              <a:tblGrid>
                <a:gridCol w="30450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5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Период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Затраты, млн. руб.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2023 – 2025 гг.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71,8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2026 – 2030 гг.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995,2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2031 – 2035 гг.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814,6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7418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2036 – 2040 гг.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545,2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Итого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2 426,9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228184" y="638132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*в ценах 2021 г. с учетом НДС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036977B-8312-444A-89A0-A70B8B622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0618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995710"/>
          </a:xfrm>
          <a:ln>
            <a:solidFill>
              <a:schemeClr val="accent1">
                <a:hueOff val="0"/>
                <a:satOff val="0"/>
                <a:lumOff val="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rPr>
              <a:t>Затраты на реализацию проектов по развитию системы теплоснабжения города Бердска до 2040 года</a:t>
            </a:r>
            <a:endParaRPr lang="ru-RU" sz="2400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665705444"/>
              </p:ext>
            </p:extLst>
          </p:nvPr>
        </p:nvGraphicFramePr>
        <p:xfrm>
          <a:off x="590560" y="1808820"/>
          <a:ext cx="828092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228184" y="6381328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*в ценах 2023 г. с учетом НДС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A001A32-2DCC-6F42-B517-00A594E8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00618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Целевые показатели развития системы теплоснабжения</a:t>
            </a:r>
          </a:p>
        </p:txBody>
      </p:sp>
    </p:spTree>
    <p:extLst>
      <p:ext uri="{BB962C8B-B14F-4D97-AF65-F5344CB8AC3E}">
        <p14:creationId xmlns:p14="http://schemas.microsoft.com/office/powerpoint/2010/main" val="4216210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3562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cap="all" dirty="0"/>
              <a:t>Перспективные Топливные балансы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 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1EB9031-8E43-4663-6DC3-2EA3550412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557577"/>
              </p:ext>
            </p:extLst>
          </p:nvPr>
        </p:nvGraphicFramePr>
        <p:xfrm>
          <a:off x="1475656" y="1447800"/>
          <a:ext cx="5976664" cy="4213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3290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400" b="1" cap="all" dirty="0"/>
              <a:t>Перспективные Топливные балансы</a:t>
            </a:r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BA30091D-B9FB-0FE0-CA9B-BC307BD0FB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3315262"/>
              </p:ext>
            </p:extLst>
          </p:nvPr>
        </p:nvGraphicFramePr>
        <p:xfrm>
          <a:off x="1187624" y="1628800"/>
          <a:ext cx="691276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47896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7694" y="260648"/>
            <a:ext cx="5508612" cy="815017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68580" tIns="34290" rIns="68580" bIns="68580" rtlCol="0" anchor="b" anchorCtr="0">
            <a:no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Потери тепловой энергии в тепловых сетях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6553CD-9FC0-3C43-A494-4973EA5BF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37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305497"/>
            <a:ext cx="5759983" cy="21326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533" y="3667999"/>
            <a:ext cx="4161029" cy="223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5440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9966" y="476672"/>
            <a:ext cx="6184068" cy="648072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68580" tIns="34290" rIns="68580" bIns="68580" rtlCol="0" anchor="b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Средневзвешенный срок службы трубопроводов по системам теплоснабжения города Бердска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DCC6A8-CBEF-0842-B2A8-F2A2DF41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38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82" y="1820109"/>
            <a:ext cx="7289877" cy="368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643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661" y="655837"/>
            <a:ext cx="6102678" cy="594066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vert="horz" lIns="68580" tIns="34290" rIns="68580" bIns="68580" rtlCol="0" anchor="b" anchorCtr="0">
            <a:no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Удельная повреждаемость трубопроводов тепловых сетей по системам теплоснабжения города Бердска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842F65-77D2-5646-851E-44CF0EA6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39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950" y="1884918"/>
            <a:ext cx="7438095" cy="373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43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Существующее положение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2026512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Ценовые последствия реализации проектов схемы теплоснабжения</a:t>
            </a:r>
          </a:p>
        </p:txBody>
      </p:sp>
    </p:spTree>
    <p:extLst>
      <p:ext uri="{BB962C8B-B14F-4D97-AF65-F5344CB8AC3E}">
        <p14:creationId xmlns:p14="http://schemas.microsoft.com/office/powerpoint/2010/main" val="18230722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8604448" y="6553200"/>
            <a:ext cx="504627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DC2A3CF-7A41-4292-B604-F8954C22261A}" type="slidenum">
              <a:rPr lang="ru-RU" sz="1400">
                <a:solidFill>
                  <a:schemeClr val="bg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41</a:t>
            </a:fld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Номер слайда 11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73C3C-9B66-4969-BF39-F665224087D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52479" y="17720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Капитальные затраты включаемые в Схему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Капитальные и инвестиционные затраты по Сценарию 1 замещения котельной ООО «ТГК-1»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5782379-5DE0-4162-A0DD-D7DA0AC1B4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5643070"/>
              </p:ext>
            </p:extLst>
          </p:nvPr>
        </p:nvGraphicFramePr>
        <p:xfrm>
          <a:off x="456648" y="1131443"/>
          <a:ext cx="8262620" cy="2587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3" imgW="6299200" imgH="2171700" progId="Word.Document.12">
                  <p:embed/>
                </p:oleObj>
              </mc:Choice>
              <mc:Fallback>
                <p:oleObj name="Документ" r:id="rId3" imgW="6299200" imgH="217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6648" y="1131443"/>
                        <a:ext cx="8262620" cy="25877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86D95C-B387-B749-A6D8-EF423980F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41</a:t>
            </a:fld>
            <a:endParaRPr 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C9A93F42-A1D1-42DE-BC28-D6A3734E74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8501483"/>
              </p:ext>
            </p:extLst>
          </p:nvPr>
        </p:nvGraphicFramePr>
        <p:xfrm>
          <a:off x="427327" y="3387156"/>
          <a:ext cx="8262620" cy="313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39647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8604448" y="6553200"/>
            <a:ext cx="504627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DC2A3CF-7A41-4292-B604-F8954C22261A}" type="slidenum">
              <a:rPr lang="ru-RU" sz="1400">
                <a:solidFill>
                  <a:schemeClr val="bg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42</a:t>
            </a:fld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Номер слайда 11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73C3C-9B66-4969-BF39-F665224087D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-27384"/>
            <a:ext cx="8424936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Капитальные затраты включаемые в Схему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Капитальные и инвестиционные затраты по Сценарию 2 развития по зоне теплоснабжения котельной «Новая» МУП «КБУ»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831A6EEE-63F9-46FE-8D49-C7B43F5F12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783291"/>
              </p:ext>
            </p:extLst>
          </p:nvPr>
        </p:nvGraphicFramePr>
        <p:xfrm>
          <a:off x="312624" y="944743"/>
          <a:ext cx="8570056" cy="250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3" imgW="6299200" imgH="1955800" progId="Word.Document.12">
                  <p:embed/>
                </p:oleObj>
              </mc:Choice>
              <mc:Fallback>
                <p:oleObj name="Документ" r:id="rId3" imgW="6299200" imgH="195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624" y="944743"/>
                        <a:ext cx="8570056" cy="250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69502D-9225-6045-A964-CB0E03FC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42</a:t>
            </a:fld>
            <a:endParaRPr lang="ru-RU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3F12A791-6655-4771-B173-22A373F29E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330823"/>
              </p:ext>
            </p:extLst>
          </p:nvPr>
        </p:nvGraphicFramePr>
        <p:xfrm>
          <a:off x="374904" y="3256813"/>
          <a:ext cx="8262620" cy="313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399612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8604448" y="6553200"/>
            <a:ext cx="504627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DC2A3CF-7A41-4292-B604-F8954C22261A}" type="slidenum">
              <a:rPr lang="ru-RU" sz="1400">
                <a:solidFill>
                  <a:schemeClr val="bg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43</a:t>
            </a:fld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Номер слайда 11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73C3C-9B66-4969-BF39-F665224087D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-27384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Капитальные затраты включаемые в Схему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Капитальные и инвестиционные затраты по Сценарию 2 развития по зоне действия котельной «Озёрная» МУП «КБУ»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964F25F-6643-4A88-8A8E-E396F98586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905876"/>
              </p:ext>
            </p:extLst>
          </p:nvPr>
        </p:nvGraphicFramePr>
        <p:xfrm>
          <a:off x="472125" y="1354804"/>
          <a:ext cx="8384636" cy="136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3" imgW="6299200" imgH="1028700" progId="Word.Document.12">
                  <p:embed/>
                </p:oleObj>
              </mc:Choice>
              <mc:Fallback>
                <p:oleObj name="Документ" r:id="rId3" imgW="6299200" imgH="102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2125" y="1354804"/>
                        <a:ext cx="8384636" cy="136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6484BA5-37EB-8644-AA41-84A6DC9D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43</a:t>
            </a:fld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BE03247-CA74-4E22-AEC1-4882B1DB39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8580891"/>
              </p:ext>
            </p:extLst>
          </p:nvPr>
        </p:nvGraphicFramePr>
        <p:xfrm>
          <a:off x="374904" y="2454308"/>
          <a:ext cx="8262620" cy="313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549046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8604448" y="6553200"/>
            <a:ext cx="504627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DC2A3CF-7A41-4292-B604-F8954C22261A}" type="slidenum">
              <a:rPr lang="ru-RU" sz="1400">
                <a:solidFill>
                  <a:schemeClr val="bg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44</a:t>
            </a:fld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Номер слайда 11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73C3C-9B66-4969-BF39-F665224087D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27584" y="29966"/>
            <a:ext cx="7488832" cy="9541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Капитальные затраты включаемые в Схему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Капитальные и инвестиционные затраты по зоне теплоснабжения котельной ООО «Коммунальщик»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F9EC3571-BF33-4438-AD34-B45AB3E0EC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067025"/>
              </p:ext>
            </p:extLst>
          </p:nvPr>
        </p:nvGraphicFramePr>
        <p:xfrm>
          <a:off x="374904" y="1065572"/>
          <a:ext cx="8593323" cy="2653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3" imgW="6299200" imgH="1955800" progId="Word.Document.12">
                  <p:embed/>
                </p:oleObj>
              </mc:Choice>
              <mc:Fallback>
                <p:oleObj name="Документ" r:id="rId3" imgW="6299200" imgH="195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4904" y="1065572"/>
                        <a:ext cx="8593323" cy="26537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ECD0E4-4CB6-1C43-8BC6-430D1278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44</a:t>
            </a:fld>
            <a:endParaRPr lang="ru-RU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2F682C95-1E33-40D2-80DD-9C803412F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1287624"/>
              </p:ext>
            </p:extLst>
          </p:nvPr>
        </p:nvGraphicFramePr>
        <p:xfrm>
          <a:off x="437297" y="3291974"/>
          <a:ext cx="8262620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339253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8604448" y="6553200"/>
            <a:ext cx="504627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DC2A3CF-7A41-4292-B604-F8954C22261A}" type="slidenum">
              <a:rPr lang="ru-RU" sz="1400">
                <a:solidFill>
                  <a:schemeClr val="bg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45</a:t>
            </a:fld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Номер слайда 11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73C3C-9B66-4969-BF39-F665224087D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5066" y="190500"/>
            <a:ext cx="8568952" cy="70788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Капитальные затраты включаемые в Схему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Капитальные и инвестиционные затраты по зоне теплоснабжения новой котельной в VII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мкр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F14EB07-9FFA-468C-B664-975DC3E719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129149"/>
              </p:ext>
            </p:extLst>
          </p:nvPr>
        </p:nvGraphicFramePr>
        <p:xfrm>
          <a:off x="700151" y="1101161"/>
          <a:ext cx="8099198" cy="2496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3" imgW="6299200" imgH="1955800" progId="Word.Document.12">
                  <p:embed/>
                </p:oleObj>
              </mc:Choice>
              <mc:Fallback>
                <p:oleObj name="Документ" r:id="rId3" imgW="6299200" imgH="195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0151" y="1101161"/>
                        <a:ext cx="8099198" cy="2496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3DC92E-014B-6344-AFE7-0CD9219DC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45</a:t>
            </a:fld>
            <a:endParaRPr lang="ru-RU" dirty="0"/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F9C2D13-EBFF-4966-91C2-E6292E02F7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5769055"/>
              </p:ext>
            </p:extLst>
          </p:nvPr>
        </p:nvGraphicFramePr>
        <p:xfrm>
          <a:off x="440690" y="3389911"/>
          <a:ext cx="8262620" cy="313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787522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Grp="1" noChangeArrowheads="1"/>
          </p:cNvSpPr>
          <p:nvPr/>
        </p:nvSpPr>
        <p:spPr bwMode="auto">
          <a:xfrm>
            <a:off x="8604448" y="6553200"/>
            <a:ext cx="504627" cy="2603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DC2A3CF-7A41-4292-B604-F8954C22261A}" type="slidenum">
              <a:rPr lang="ru-RU" sz="1400">
                <a:solidFill>
                  <a:schemeClr val="bg1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46</a:t>
            </a:fld>
            <a:endParaRPr lang="ru-RU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Номер слайда 11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B73C3C-9B66-4969-BF39-F665224087DD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15066" y="190500"/>
            <a:ext cx="8568952" cy="707886"/>
          </a:xfrm>
          <a:prstGeom prst="rec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Капитальные затраты включаемые в Схему </a:t>
            </a:r>
          </a:p>
          <a:p>
            <a:pPr lvl="0" algn="ctr">
              <a:spcBef>
                <a:spcPct val="0"/>
              </a:spcBef>
            </a:pP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Капитальные и инвестиционные затраты по зоне теплоснабжения новой котельной в VIII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мкр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F8230C69-4A8D-464A-A79C-D644EA2150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154207"/>
              </p:ext>
            </p:extLst>
          </p:nvPr>
        </p:nvGraphicFramePr>
        <p:xfrm>
          <a:off x="331507" y="1124744"/>
          <a:ext cx="8595503" cy="2655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окумент" r:id="rId3" imgW="6299200" imgH="1955800" progId="Word.Document.12">
                  <p:embed/>
                </p:oleObj>
              </mc:Choice>
              <mc:Fallback>
                <p:oleObj name="Документ" r:id="rId3" imgW="6299200" imgH="1955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1507" y="1124744"/>
                        <a:ext cx="8595503" cy="26554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C105C3-22AA-E64A-B994-0A06F9778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46</a:t>
            </a:fld>
            <a:endParaRPr lang="ru-RU" dirty="0"/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75BA4937-EB91-406D-803B-3A39B95DF7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601249"/>
              </p:ext>
            </p:extLst>
          </p:nvPr>
        </p:nvGraphicFramePr>
        <p:xfrm>
          <a:off x="468232" y="3266375"/>
          <a:ext cx="8262620" cy="3138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70774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986171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bIns="91440" anchor="b" anchorCtr="0"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Ценовые последствия реализации проектов схемы теплоснабжения г. Бердск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5871829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Расчетный и прогнозной тарифы на тепловую энергию в зоне действия котельной ООО «ТГК 1» (до 2024 года), газовой котельной «Восточная» (с 2024 года)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F5561D-DAE8-B149-9CD0-818DBE9C3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47</a:t>
            </a:fld>
            <a:endParaRPr lang="ru-RU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419061"/>
              </p:ext>
            </p:extLst>
          </p:nvPr>
        </p:nvGraphicFramePr>
        <p:xfrm>
          <a:off x="1187624" y="1412776"/>
          <a:ext cx="684076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52929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bIns="91440" anchor="b" anchorCtr="0"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Ценовые последствия реализации проектов схемы теплоснабжения г. Бердск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5654025"/>
            <a:ext cx="78569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Расчетный и прогнозной тарифы на тепловую энергию потребителей в зоне ЕТО МУП «КБУ»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D4F31C-532D-0E42-832D-5B8FC70F2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48</a:t>
            </a:fld>
            <a:endParaRPr lang="ru-RU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7F36951-C75B-4B9D-8340-7A563FBF0C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2941186"/>
              </p:ext>
            </p:extLst>
          </p:nvPr>
        </p:nvGraphicFramePr>
        <p:xfrm>
          <a:off x="1115616" y="1700808"/>
          <a:ext cx="72008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72507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bIns="91440" anchor="b" anchorCtr="0"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Ценовые последствия реализации проектов схемы теплоснабжения г. Бердск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5379622"/>
            <a:ext cx="867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Расчетный и прогнозной тарифы на тепловую энергию потребителей в зоне ЕТО ООО «Коммунальщик»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AEC132-099C-E948-AC92-23C2AFAB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49</a:t>
            </a:fld>
            <a:endParaRPr lang="ru-RU" dirty="0"/>
          </a:p>
        </p:txBody>
      </p:sp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6A021156-6B12-4F3B-9262-F2EF6A8E80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7513211"/>
              </p:ext>
            </p:extLst>
          </p:nvPr>
        </p:nvGraphicFramePr>
        <p:xfrm>
          <a:off x="1187624" y="1484784"/>
          <a:ext cx="72008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05053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72EA80-86D0-AF45-9B4B-E72DDE346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274638"/>
            <a:ext cx="8288976" cy="70609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cap="all" dirty="0"/>
              <a:t>ФУНКЦИОНАЛЬНАЯ СТРУКТУРА ТЕПЛОСНАБЖЕНИЯ</a:t>
            </a:r>
            <a:endParaRPr lang="ru-RU" sz="24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F430CE3-AEAF-844F-BF83-1D392E09679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fontAlgn="base">
              <a:buNone/>
            </a:pPr>
            <a:r>
              <a:rPr lang="ru-RU" sz="2800" dirty="0"/>
              <a:t>Теплоснабжение осуществляет 8 единых теплоснабжающих организаций (ЕТО):</a:t>
            </a:r>
          </a:p>
          <a:p>
            <a:pPr lvl="0"/>
            <a:r>
              <a:rPr lang="ru-RU" sz="2800" dirty="0"/>
              <a:t>ООО «ТГК 1»;</a:t>
            </a:r>
          </a:p>
          <a:p>
            <a:pPr lvl="0"/>
            <a:r>
              <a:rPr lang="ru-RU" sz="2800" dirty="0"/>
              <a:t>МУП «КБУ» - в границах систем теплоснабжения котельных «Новая», «Вега», «Озерная» и присоединенных тепловых сетей к котельной общества с ограниченной ответственностью «ТГК 1»;</a:t>
            </a:r>
          </a:p>
          <a:p>
            <a:pPr lvl="0"/>
            <a:r>
              <a:rPr lang="ru-RU" sz="2800" dirty="0"/>
              <a:t>ООО «БЭМЗ-</a:t>
            </a:r>
            <a:r>
              <a:rPr lang="ru-RU" sz="2800" dirty="0" err="1"/>
              <a:t>Энергосервис</a:t>
            </a:r>
            <a:r>
              <a:rPr lang="ru-RU" sz="2800" dirty="0"/>
              <a:t>» - в границах систем теплоснабжения котельных «Старая», «Рассвет»;</a:t>
            </a:r>
          </a:p>
          <a:p>
            <a:pPr lvl="0"/>
            <a:r>
              <a:rPr lang="ru-RU" sz="2800" dirty="0"/>
              <a:t>индивидуальный предприниматель Голубев В.А. - в границах систем теплоснабжения котельных: микрорайона «Спортивный», ул. Лунная, 26; микрорайона «Молодежный», ул. Боровой, 4а; на территории Бердского дома отдыха; микрорайона «Зеленый остров», ул. Зеленый остров, 9; микрорайона «Белокаменный», ул. пер. Белокаменный, 7/1; микрорайон «Серебряный бор», ул. Морская, 44/10;</a:t>
            </a:r>
          </a:p>
          <a:p>
            <a:pPr lvl="0"/>
            <a:r>
              <a:rPr lang="ru-RU" sz="2800" dirty="0"/>
              <a:t>ФГУП «УЭВ» - в границах системы теплоснабжения тепловой станции №1;</a:t>
            </a:r>
          </a:p>
          <a:p>
            <a:pPr lvl="0"/>
            <a:r>
              <a:rPr lang="ru-RU" sz="2800" dirty="0"/>
              <a:t>ООО «Коммунальщик» - в границах системы теплоснабжения котельной общества с ограниченной ответственностью «</a:t>
            </a:r>
            <a:r>
              <a:rPr lang="ru-RU" sz="2800" dirty="0" err="1"/>
              <a:t>Борвиха</a:t>
            </a:r>
            <a:r>
              <a:rPr lang="ru-RU" sz="2800" dirty="0"/>
              <a:t>»;</a:t>
            </a:r>
          </a:p>
          <a:p>
            <a:pPr lvl="0"/>
            <a:r>
              <a:rPr lang="ru-RU" sz="2800" dirty="0"/>
              <a:t>ООО «</a:t>
            </a:r>
            <a:r>
              <a:rPr lang="ru-RU" sz="2800" dirty="0" err="1"/>
              <a:t>Райдекс</a:t>
            </a:r>
            <a:r>
              <a:rPr lang="ru-RU" sz="2800" dirty="0"/>
              <a:t>» - в границах системы теплоснабжения промышленной площадки котельной общества с ограниченной ответственностью «</a:t>
            </a:r>
            <a:r>
              <a:rPr lang="ru-RU" sz="2800" dirty="0" err="1"/>
              <a:t>Райдекс</a:t>
            </a:r>
            <a:r>
              <a:rPr lang="ru-RU" sz="2800" dirty="0"/>
              <a:t>» (ООО «М-300»);</a:t>
            </a:r>
          </a:p>
          <a:p>
            <a:pPr lvl="0"/>
            <a:r>
              <a:rPr lang="ru-RU" sz="2800" dirty="0"/>
              <a:t>ООО «Центр строительной комплектации» - в границах системы теплоснабжения микрорайона «Раздольный» (ООО «ТВК»).</a:t>
            </a:r>
          </a:p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0AFD67-735E-404C-B0B9-CF2195AA2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7465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3504" y="490940"/>
            <a:ext cx="7772400" cy="864093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bIns="91440" anchor="b" anchorCtr="0"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Реестр ЕТО и зоны действия единых теплоснабжающих организаций</a:t>
            </a:r>
          </a:p>
        </p:txBody>
      </p:sp>
      <p:cxnSp>
        <p:nvCxnSpPr>
          <p:cNvPr id="7" name="Прямая соединительная линия 24"/>
          <p:cNvCxnSpPr>
            <a:cxnSpLocks noChangeShapeType="1"/>
          </p:cNvCxnSpPr>
          <p:nvPr/>
        </p:nvCxnSpPr>
        <p:spPr bwMode="auto">
          <a:xfrm>
            <a:off x="683568" y="1772816"/>
            <a:ext cx="7488832" cy="0"/>
          </a:xfrm>
          <a:prstGeom prst="line">
            <a:avLst/>
          </a:prstGeom>
          <a:noFill/>
          <a:ln w="19050">
            <a:solidFill>
              <a:srgbClr val="002060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Скругленный прямоугольник 8"/>
          <p:cNvSpPr/>
          <p:nvPr/>
        </p:nvSpPr>
        <p:spPr>
          <a:xfrm>
            <a:off x="374904" y="2636912"/>
            <a:ext cx="3528392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Определено 16 зон действия источников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932" y="3846780"/>
            <a:ext cx="3528392" cy="108012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Предложено утвердить 8 единых теплоснабжающих организаций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067F4C3-FDCD-48F2-9E9E-38B05412D9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604459"/>
              </p:ext>
            </p:extLst>
          </p:nvPr>
        </p:nvGraphicFramePr>
        <p:xfrm>
          <a:off x="4139952" y="2636912"/>
          <a:ext cx="6696744" cy="3866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9266756" imgH="5497780" progId="Word.Document.12">
                  <p:embed/>
                </p:oleObj>
              </mc:Choice>
              <mc:Fallback>
                <p:oleObj name="Document" r:id="rId3" imgW="9266756" imgH="54977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39952" y="2636912"/>
                        <a:ext cx="6696744" cy="3866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0D66DE-9FDC-E047-BB68-8DCD4BDB3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50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672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4A045-F1D3-6C4A-B37F-E90FC688C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848" y="201168"/>
            <a:ext cx="6393904" cy="609600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200" b="1" dirty="0"/>
              <a:t>Зоны деятельности ЕТО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213D3E20-1189-B447-B08C-4525653047D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5705153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</a:t>
            </a: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F6131633-6658-1348-B801-45D7EBDDB1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141099"/>
              </p:ext>
            </p:extLst>
          </p:nvPr>
        </p:nvGraphicFramePr>
        <p:xfrm>
          <a:off x="6619553" y="2125980"/>
          <a:ext cx="2376264" cy="2631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3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2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 </a:t>
                      </a:r>
                      <a:r>
                        <a:rPr lang="ru-RU" sz="1000" dirty="0">
                          <a:effectLst/>
                        </a:rPr>
                        <a:t>зоны деятельности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Утвержденная ЕТО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«ТГК 1»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МУП «Комбинат бытовых услуг»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«БЭМЗ-Энергосервис»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ИП Голубев В. А.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ФГУП «УЭВ»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«Коммунальщик»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ООО «М-300»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ООО «ТВК»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BFF0B9D-0085-8A43-943B-81322E01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8" name="Рисунок 7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8DE45F2-D0C8-7E48-A2FC-D376E2663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5135497" cy="55263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041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06D292-F09F-9E4C-9856-196F1D7B1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cap="all" dirty="0"/>
              <a:t>Источники тепловой энергии</a:t>
            </a:r>
            <a:endParaRPr lang="ru-RU" sz="2800" b="1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57ED573E-C0B3-4446-A485-7117858A6C3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985482"/>
            <a:ext cx="7772400" cy="45720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2000" dirty="0"/>
              <a:t>В схеме теплоснабжения города Бердска рассмотрены котельные входящие в ЕТО, всего 16 котельных, в том числе:</a:t>
            </a:r>
          </a:p>
          <a:p>
            <a:pPr fontAlgn="base"/>
            <a:r>
              <a:rPr lang="ru-RU" sz="2000" dirty="0"/>
              <a:t>Муниципальные котельные (МУП «КБУ») – 4 </a:t>
            </a:r>
            <a:r>
              <a:rPr lang="ru-RU" sz="2000" dirty="0" err="1"/>
              <a:t>шт</a:t>
            </a:r>
            <a:r>
              <a:rPr lang="ru-RU" sz="2000" dirty="0"/>
              <a:t>;</a:t>
            </a:r>
          </a:p>
          <a:p>
            <a:pPr fontAlgn="base"/>
            <a:r>
              <a:rPr lang="ru-RU" sz="2000" dirty="0"/>
              <a:t>Ведомственные – 12 шт.</a:t>
            </a:r>
          </a:p>
          <a:p>
            <a:pPr marL="0" indent="0" fontAlgn="base">
              <a:buNone/>
            </a:pPr>
            <a:endParaRPr lang="ru-RU" sz="2000" dirty="0"/>
          </a:p>
          <a:p>
            <a:pPr marL="0" indent="0" fontAlgn="base">
              <a:buNone/>
            </a:pPr>
            <a:r>
              <a:rPr lang="ru-RU" sz="2000" dirty="0"/>
              <a:t>Основным топливом для большинства котельных является природный газ, часть котельных использует каменный уголь. На котельной ООО «ТГК 1» для подсветки используется мазут.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72C3F-2779-614F-BFE2-5BB51D6BA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749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ru-RU" sz="2800" b="1" cap="all" dirty="0"/>
              <a:t>Тепловые сети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447800"/>
            <a:ext cx="3610744" cy="4572000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sz="1800" dirty="0"/>
              <a:t>Общая протяженность тепловых сетей в городе Бердске составляет – 353,6 км.</a:t>
            </a:r>
          </a:p>
          <a:p>
            <a:pPr marL="0" indent="0" fontAlgn="base">
              <a:buNone/>
            </a:pPr>
            <a:r>
              <a:rPr lang="ru-RU" sz="1800" dirty="0"/>
              <a:t>В эксплуатационной ответственности МУП «КБУ» находится ЦТП – 60 </a:t>
            </a:r>
            <a:r>
              <a:rPr lang="ru-RU" sz="1800" dirty="0" err="1"/>
              <a:t>шт</a:t>
            </a:r>
            <a:r>
              <a:rPr lang="ru-RU" sz="1800" dirty="0"/>
              <a:t> с зависимым и независимым присоединением.</a:t>
            </a:r>
          </a:p>
          <a:p>
            <a:pPr marL="0" indent="0" fontAlgn="base">
              <a:buNone/>
            </a:pPr>
            <a:r>
              <a:rPr lang="ru-RU" sz="1800" dirty="0"/>
              <a:t>ПНС на тепловых сетях отсутствуют.</a:t>
            </a:r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r>
              <a:rPr lang="ru-RU" sz="1800" dirty="0"/>
              <a:t> </a:t>
            </a:r>
            <a:endParaRPr lang="ru-RU" sz="19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fontAlgn="base"/>
            <a:endParaRPr lang="ru-RU" sz="1800" dirty="0"/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5623069"/>
              </p:ext>
            </p:extLst>
          </p:nvPr>
        </p:nvGraphicFramePr>
        <p:xfrm>
          <a:off x="323528" y="143028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37590-3A40-1247-9A43-6C3E33E7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038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lvl="0" algn="ctr"/>
            <a:r>
              <a:rPr lang="ru-RU" sz="2000" b="1" cap="all" dirty="0"/>
              <a:t>Баланс тепловой мощности и тепловой нагрузки по г. Бердску на 01.01.2023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r>
              <a:rPr lang="ru-RU" sz="1800" dirty="0"/>
              <a:t> </a:t>
            </a:r>
            <a:endParaRPr lang="ru-RU" sz="1900" dirty="0"/>
          </a:p>
          <a:p>
            <a:pPr marL="0" indent="0" fontAlgn="base">
              <a:buNone/>
            </a:pPr>
            <a:endParaRPr lang="ru-RU" sz="1800" dirty="0"/>
          </a:p>
          <a:p>
            <a:pPr marL="0" indent="0" fontAlgn="base">
              <a:buNone/>
            </a:pPr>
            <a:endParaRPr lang="ru-RU" sz="1800" dirty="0"/>
          </a:p>
          <a:p>
            <a:pPr fontAlgn="base"/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803262"/>
              </p:ext>
            </p:extLst>
          </p:nvPr>
        </p:nvGraphicFramePr>
        <p:xfrm>
          <a:off x="1115616" y="1196752"/>
          <a:ext cx="7272807" cy="468063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7457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12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1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79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Наименование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МУП "КБУ"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Ведомственные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>
                          <a:effectLst/>
                        </a:rPr>
                        <a:t>Итого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7" marR="7347" marT="734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3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Установленная тепловая мощность оборудования, Гкал/ч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247,240</a:t>
                      </a:r>
                      <a:endParaRPr kumimoji="0" lang="ru-RU" sz="14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270,530</a:t>
                      </a:r>
                      <a:endParaRPr kumimoji="0" lang="ru-RU" sz="14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517,770</a:t>
                      </a:r>
                      <a:endParaRPr kumimoji="0" lang="ru-RU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Располагаемая тепловая мощность, Гкал/ч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247,240</a:t>
                      </a:r>
                      <a:endParaRPr kumimoji="0" lang="ru-RU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270,450</a:t>
                      </a:r>
                      <a:endParaRPr kumimoji="0" lang="ru-RU" sz="14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517,690</a:t>
                      </a:r>
                      <a:endParaRPr kumimoji="0" lang="ru-RU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Собственные нужды, Гкал/ч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10,585</a:t>
                      </a:r>
                      <a:endParaRPr kumimoji="0" lang="ru-RU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15,284</a:t>
                      </a:r>
                      <a:endParaRPr kumimoji="0" lang="ru-RU" sz="14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25,869</a:t>
                      </a:r>
                      <a:endParaRPr kumimoji="0" lang="ru-RU" sz="14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</a:rPr>
                        <a:t>Располагаемая тепловая мощность нетто, Гкал/ч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236,657</a:t>
                      </a:r>
                      <a:endParaRPr kumimoji="0" lang="ru-RU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255,246</a:t>
                      </a:r>
                      <a:endParaRPr kumimoji="0" lang="ru-RU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491,903</a:t>
                      </a:r>
                      <a:endParaRPr kumimoji="0" lang="ru-RU" sz="14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3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Присоединенная тепловая нагрузка в горячей воде, Гкал/ч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221,918</a:t>
                      </a:r>
                      <a:endParaRPr kumimoji="0" lang="ru-RU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171,567</a:t>
                      </a:r>
                      <a:endParaRPr kumimoji="0" lang="ru-RU" sz="14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393,485</a:t>
                      </a:r>
                      <a:endParaRPr kumimoji="0" lang="ru-RU" sz="14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Присоединенная тепловая нагрузка в паре, Гкал/ч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kumimoji="0" lang="ru-RU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7,300</a:t>
                      </a:r>
                      <a:endParaRPr kumimoji="0" lang="ru-RU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7,300</a:t>
                      </a:r>
                      <a:endParaRPr kumimoji="0" lang="ru-RU" sz="14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Потери мощности в тепловой сети, Гкал/ч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16,355</a:t>
                      </a:r>
                      <a:endParaRPr kumimoji="0" lang="ru-RU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9,345</a:t>
                      </a:r>
                      <a:endParaRPr kumimoji="0" lang="ru-RU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25,700</a:t>
                      </a:r>
                      <a:endParaRPr kumimoji="0" lang="ru-RU" sz="14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6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Присоединенная тепловая нагрузка с потерями, Гкал/ч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238,273</a:t>
                      </a:r>
                      <a:endParaRPr kumimoji="0" lang="ru-RU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188,212</a:t>
                      </a:r>
                      <a:endParaRPr kumimoji="0" lang="ru-RU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426,485</a:t>
                      </a:r>
                      <a:endParaRPr kumimoji="0" lang="ru-RU" sz="14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69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Резерв(+)/дефицит() тепловой мощности, Гкал/ч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-1,616</a:t>
                      </a:r>
                      <a:endParaRPr kumimoji="0" lang="ru-RU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67,034</a:t>
                      </a:r>
                      <a:endParaRPr kumimoji="0" lang="ru-RU" sz="1400" b="1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127000" algn="r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4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65,418</a:t>
                      </a:r>
                      <a:endParaRPr kumimoji="0" lang="ru-RU" sz="1400" b="1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6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</a:rPr>
                        <a:t>Доля резерва, 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347" marR="7347" marT="7347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-0,7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27000"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5C6D16-767A-B644-BE5B-15AC46E54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73C3C-9B66-4969-BF39-F665224087DD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3314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37742</TotalTime>
  <Words>3171</Words>
  <Application>Microsoft Macintosh PowerPoint</Application>
  <PresentationFormat>Экран (4:3)</PresentationFormat>
  <Paragraphs>708</Paragraphs>
  <Slides>50</Slides>
  <Notes>26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50</vt:i4>
      </vt:variant>
    </vt:vector>
  </HeadingPairs>
  <TitlesOfParts>
    <vt:vector size="61" baseType="lpstr">
      <vt:lpstr>Arial</vt:lpstr>
      <vt:lpstr>Calibri</vt:lpstr>
      <vt:lpstr>Cambria</vt:lpstr>
      <vt:lpstr>Courier New</vt:lpstr>
      <vt:lpstr>Franklin Gothic Book</vt:lpstr>
      <vt:lpstr>Perpetua</vt:lpstr>
      <vt:lpstr>Times New Roman</vt:lpstr>
      <vt:lpstr>Wingdings 2</vt:lpstr>
      <vt:lpstr>Справедливость</vt:lpstr>
      <vt:lpstr>Document</vt:lpstr>
      <vt:lpstr>Документ</vt:lpstr>
      <vt:lpstr>  АКТУАЛИЗАЦИЯ СХЕМЫ ТЕПЛОСНАБЖЕНИЯ ГОРОДА БЕРДСКА НА 2024 ГОД И НА ПЕРИОД ДО 2040 Г.</vt:lpstr>
      <vt:lpstr>Основания  для выполнения актуализации</vt:lpstr>
      <vt:lpstr>Состав АКТУАЛИЗИРОВАННОЙ схемы теплоснабжения г. Бердска</vt:lpstr>
      <vt:lpstr>Существующее положение</vt:lpstr>
      <vt:lpstr>ФУНКЦИОНАЛЬНАЯ СТРУКТУРА ТЕПЛОСНАБЖЕНИЯ</vt:lpstr>
      <vt:lpstr>Зоны деятельности ЕТО</vt:lpstr>
      <vt:lpstr>Источники тепловой энергии</vt:lpstr>
      <vt:lpstr>Тепловые сети</vt:lpstr>
      <vt:lpstr>Баланс тепловой мощности и тепловой нагрузки по г. Бердску на 01.01.2023</vt:lpstr>
      <vt:lpstr>Характеристика передачи тепловой энергии</vt:lpstr>
      <vt:lpstr>Тарифы на тепловую энергию, руб/Гкал</vt:lpstr>
      <vt:lpstr>Основные проблемы</vt:lpstr>
      <vt:lpstr>Целевые показатели площадей жилищного фонда в течение расчетного срока схемы теплоснабжения </vt:lpstr>
      <vt:lpstr>Перспективный спрос тепловой нагрузки потребителей</vt:lpstr>
      <vt:lpstr>Перспективная нагрузка источников на период разработки схемы теплоснабжения</vt:lpstr>
      <vt:lpstr>Перспективные тепловые нагрузки по источникам </vt:lpstr>
      <vt:lpstr>Мастер-план развития систем теплоснабжения</vt:lpstr>
      <vt:lpstr>Корректировка вариантов развития систем теплоснабжения при актуализации схемы теплоснабжения на 2024 год</vt:lpstr>
      <vt:lpstr>Система теплоснабжения в зоне действия котельной ООО «ТГК 1»</vt:lpstr>
      <vt:lpstr>Система теплоснабжения в зоне действия котельной ООО «ТГК 1»</vt:lpstr>
      <vt:lpstr>Система теплоснабжения в зоне действия котельной ООО «ТГК 1»</vt:lpstr>
      <vt:lpstr>Система теплоснабжения в зоне действия котельной «Новая» МУП «КБУ»</vt:lpstr>
      <vt:lpstr>Презентация PowerPoint</vt:lpstr>
      <vt:lpstr>Система теплоснабжения в зоне действия котельной ООО «М 300»</vt:lpstr>
      <vt:lpstr>Предложения по модернизации и строительству новых источников тепла</vt:lpstr>
      <vt:lpstr>Предложения по  модернизации и строительству новых источников тепла</vt:lpstr>
      <vt:lpstr>Затраты на источники тепла по годам до 2040 года</vt:lpstr>
      <vt:lpstr>Предложения по развитию тепловых сете й и сооружений на них</vt:lpstr>
      <vt:lpstr>Группы предложений</vt:lpstr>
      <vt:lpstr>Проекты по развитию системы теплоснабжения, за период 2023-2040 гг. (тепловые сети), зона деятельности котельных «Новая» МУП «КБУ»; ООО «Коммунальщик»; VII, VIII мкр.</vt:lpstr>
      <vt:lpstr>Проекты по развитию системы теплоснабжения, за период 2021-2040 гг. (тепловые сети), зона деятельности котельной ООО «ТГК 1», Сценарий 1</vt:lpstr>
      <vt:lpstr>Затраты на реализацию мероприятий по развитию тепловых сетей и сооружений на них, млн. руб.</vt:lpstr>
      <vt:lpstr>Затраты на реализацию проектов по развитию системы теплоснабжения города Бердска до 2040 года</vt:lpstr>
      <vt:lpstr>Целевые показатели развития системы теплоснабжения</vt:lpstr>
      <vt:lpstr>Перспективные Топливные балансы</vt:lpstr>
      <vt:lpstr>Перспективные Топливные балансы</vt:lpstr>
      <vt:lpstr>Потери тепловой энергии в тепловых сетях</vt:lpstr>
      <vt:lpstr>Средневзвешенный срок службы трубопроводов по системам теплоснабжения города Бердска</vt:lpstr>
      <vt:lpstr>Удельная повреждаемость трубопроводов тепловых сетей по системам теплоснабжения города Бердска</vt:lpstr>
      <vt:lpstr>Ценовые последствия реализации проектов схемы теплоснабжения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Ценовые последствия реализации проектов схемы теплоснабжения г. Бердск</vt:lpstr>
      <vt:lpstr>Ценовые последствия реализации проектов схемы теплоснабжения г. Бердск</vt:lpstr>
      <vt:lpstr>Ценовые последствия реализации проектов схемы теплоснабжения г. Бердск</vt:lpstr>
      <vt:lpstr>Реестр ЕТО и зоны действия единых теплоснабжающих организаций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схемы теплоснабжения Саратова</dc:title>
  <dc:creator>ZyikovSV</dc:creator>
  <cp:lastModifiedBy>bvi@necenter.ru</cp:lastModifiedBy>
  <cp:revision>1219</cp:revision>
  <dcterms:created xsi:type="dcterms:W3CDTF">2011-09-10T16:15:53Z</dcterms:created>
  <dcterms:modified xsi:type="dcterms:W3CDTF">2023-06-16T02:11:19Z</dcterms:modified>
</cp:coreProperties>
</file>